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3996" r:id="rId6"/>
    <p:sldMasterId id="2147484010" r:id="rId7"/>
    <p:sldMasterId id="2147484033" r:id="rId8"/>
  </p:sldMasterIdLst>
  <p:notesMasterIdLst>
    <p:notesMasterId r:id="rId42"/>
  </p:notesMasterIdLst>
  <p:handoutMasterIdLst>
    <p:handoutMasterId r:id="rId43"/>
  </p:handoutMasterIdLst>
  <p:sldIdLst>
    <p:sldId id="754" r:id="rId9"/>
    <p:sldId id="1166" r:id="rId10"/>
    <p:sldId id="1108" r:id="rId11"/>
    <p:sldId id="1095" r:id="rId12"/>
    <p:sldId id="1164" r:id="rId13"/>
    <p:sldId id="1111" r:id="rId14"/>
    <p:sldId id="1113" r:id="rId15"/>
    <p:sldId id="1114" r:id="rId16"/>
    <p:sldId id="1118" r:id="rId17"/>
    <p:sldId id="1116" r:id="rId18"/>
    <p:sldId id="1120" r:id="rId19"/>
    <p:sldId id="1121" r:id="rId20"/>
    <p:sldId id="1119" r:id="rId21"/>
    <p:sldId id="1154" r:id="rId22"/>
    <p:sldId id="1123" r:id="rId23"/>
    <p:sldId id="1125" r:id="rId24"/>
    <p:sldId id="1155" r:id="rId25"/>
    <p:sldId id="1127" r:id="rId26"/>
    <p:sldId id="1128" r:id="rId27"/>
    <p:sldId id="1129" r:id="rId28"/>
    <p:sldId id="1131" r:id="rId29"/>
    <p:sldId id="1132" r:id="rId30"/>
    <p:sldId id="1133" r:id="rId31"/>
    <p:sldId id="1134" r:id="rId32"/>
    <p:sldId id="1136" r:id="rId33"/>
    <p:sldId id="1137" r:id="rId34"/>
    <p:sldId id="1138" r:id="rId35"/>
    <p:sldId id="1139" r:id="rId36"/>
    <p:sldId id="1140" r:id="rId37"/>
    <p:sldId id="1142" r:id="rId38"/>
    <p:sldId id="1143" r:id="rId39"/>
    <p:sldId id="276" r:id="rId40"/>
    <p:sldId id="1149" r:id="rId41"/>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B1B1"/>
    <a:srgbClr val="87A896"/>
    <a:srgbClr val="007450"/>
    <a:srgbClr val="598B00"/>
    <a:srgbClr val="5A5A5A"/>
    <a:srgbClr val="000000"/>
    <a:srgbClr val="E7EBF5"/>
    <a:srgbClr val="008254"/>
    <a:srgbClr val="AFC9D5"/>
    <a:srgbClr val="76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89" autoAdjust="0"/>
    <p:restoredTop sz="84906" autoAdjust="0"/>
  </p:normalViewPr>
  <p:slideViewPr>
    <p:cSldViewPr snapToGrid="0">
      <p:cViewPr>
        <p:scale>
          <a:sx n="52" d="100"/>
          <a:sy n="52" d="100"/>
        </p:scale>
        <p:origin x="3678" y="1302"/>
      </p:cViewPr>
      <p:guideLst>
        <p:guide orient="horz" pos="1316"/>
        <p:guide orient="horz" pos="3050"/>
        <p:guide orient="horz" pos="3189"/>
        <p:guide pos="5455"/>
        <p:guide orient="horz" pos="975"/>
        <p:guide pos="3457"/>
      </p:guideLst>
    </p:cSldViewPr>
  </p:slideViewPr>
  <p:notesTextViewPr>
    <p:cViewPr>
      <p:scale>
        <a:sx n="125" d="100"/>
        <a:sy n="125" d="100"/>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svg"/><Relationship Id="rId1" Type="http://schemas.openxmlformats.org/officeDocument/2006/relationships/image" Target="../media/image20.png"/><Relationship Id="rId6" Type="http://schemas.openxmlformats.org/officeDocument/2006/relationships/image" Target="../media/image30.svg"/><Relationship Id="rId5" Type="http://schemas.openxmlformats.org/officeDocument/2006/relationships/image" Target="../media/image22.png"/><Relationship Id="rId4" Type="http://schemas.openxmlformats.org/officeDocument/2006/relationships/image" Target="../media/image28.svg"/></Relationships>
</file>

<file path=ppt/diagrams/_rels/data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8.svg"/><Relationship Id="rId1" Type="http://schemas.openxmlformats.org/officeDocument/2006/relationships/image" Target="../media/image40.png"/><Relationship Id="rId6" Type="http://schemas.openxmlformats.org/officeDocument/2006/relationships/image" Target="../media/image62.svg"/><Relationship Id="rId5" Type="http://schemas.openxmlformats.org/officeDocument/2006/relationships/image" Target="../media/image42.png"/><Relationship Id="rId4" Type="http://schemas.openxmlformats.org/officeDocument/2006/relationships/image" Target="../media/image60.svg"/></Relationships>
</file>

<file path=ppt/diagrams/_rels/data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4.svg"/><Relationship Id="rId1" Type="http://schemas.openxmlformats.org/officeDocument/2006/relationships/image" Target="../media/image43.png"/><Relationship Id="rId6" Type="http://schemas.openxmlformats.org/officeDocument/2006/relationships/image" Target="../media/image68.svg"/><Relationship Id="rId5" Type="http://schemas.openxmlformats.org/officeDocument/2006/relationships/image" Target="../media/image45.png"/><Relationship Id="rId4" Type="http://schemas.openxmlformats.org/officeDocument/2006/relationships/image" Target="../media/image66.svg"/></Relationships>
</file>

<file path=ppt/diagrams/_rels/data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1.svg"/><Relationship Id="rId1" Type="http://schemas.openxmlformats.org/officeDocument/2006/relationships/image" Target="../media/image47.png"/><Relationship Id="rId6" Type="http://schemas.openxmlformats.org/officeDocument/2006/relationships/image" Target="../media/image75.svg"/><Relationship Id="rId5" Type="http://schemas.openxmlformats.org/officeDocument/2006/relationships/image" Target="../media/image49.png"/><Relationship Id="rId4" Type="http://schemas.openxmlformats.org/officeDocument/2006/relationships/image" Target="../media/image73.svg"/></Relationships>
</file>

<file path=ppt/diagrams/_rels/data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svg"/><Relationship Id="rId1" Type="http://schemas.openxmlformats.org/officeDocument/2006/relationships/image" Target="../media/image24.png"/><Relationship Id="rId6" Type="http://schemas.openxmlformats.org/officeDocument/2006/relationships/image" Target="../media/image37.svg"/><Relationship Id="rId5" Type="http://schemas.openxmlformats.org/officeDocument/2006/relationships/image" Target="../media/image26.png"/><Relationship Id="rId4" Type="http://schemas.openxmlformats.org/officeDocument/2006/relationships/image" Target="../media/image35.svg"/></Relationships>
</file>

<file path=ppt/diagrams/_rels/data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6.svg"/><Relationship Id="rId1" Type="http://schemas.openxmlformats.org/officeDocument/2006/relationships/image" Target="../media/image34.png"/><Relationship Id="rId6" Type="http://schemas.openxmlformats.org/officeDocument/2006/relationships/image" Target="../media/image50.svg"/><Relationship Id="rId5" Type="http://schemas.openxmlformats.org/officeDocument/2006/relationships/image" Target="../media/image36.png"/><Relationship Id="rId4" Type="http://schemas.openxmlformats.org/officeDocument/2006/relationships/image" Target="../media/image48.svg"/></Relationships>
</file>

<file path=ppt/diagrams/_rels/data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2.svg"/><Relationship Id="rId1" Type="http://schemas.openxmlformats.org/officeDocument/2006/relationships/image" Target="../media/image37.png"/><Relationship Id="rId6" Type="http://schemas.openxmlformats.org/officeDocument/2006/relationships/image" Target="../media/image56.svg"/><Relationship Id="rId5" Type="http://schemas.openxmlformats.org/officeDocument/2006/relationships/image" Target="../media/image39.png"/><Relationship Id="rId4" Type="http://schemas.openxmlformats.org/officeDocument/2006/relationships/image" Target="../media/image5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svg"/><Relationship Id="rId1" Type="http://schemas.openxmlformats.org/officeDocument/2006/relationships/image" Target="../media/image20.png"/><Relationship Id="rId6" Type="http://schemas.openxmlformats.org/officeDocument/2006/relationships/image" Target="../media/image30.svg"/><Relationship Id="rId5" Type="http://schemas.openxmlformats.org/officeDocument/2006/relationships/image" Target="../media/image22.png"/><Relationship Id="rId4" Type="http://schemas.openxmlformats.org/officeDocument/2006/relationships/image" Target="../media/image2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8.svg"/><Relationship Id="rId1" Type="http://schemas.openxmlformats.org/officeDocument/2006/relationships/image" Target="../media/image40.png"/><Relationship Id="rId6" Type="http://schemas.openxmlformats.org/officeDocument/2006/relationships/image" Target="../media/image62.svg"/><Relationship Id="rId5" Type="http://schemas.openxmlformats.org/officeDocument/2006/relationships/image" Target="../media/image42.png"/><Relationship Id="rId4" Type="http://schemas.openxmlformats.org/officeDocument/2006/relationships/image" Target="../media/image60.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4.svg"/><Relationship Id="rId1" Type="http://schemas.openxmlformats.org/officeDocument/2006/relationships/image" Target="../media/image43.png"/><Relationship Id="rId6" Type="http://schemas.openxmlformats.org/officeDocument/2006/relationships/image" Target="../media/image68.svg"/><Relationship Id="rId5" Type="http://schemas.openxmlformats.org/officeDocument/2006/relationships/image" Target="../media/image45.png"/><Relationship Id="rId4" Type="http://schemas.openxmlformats.org/officeDocument/2006/relationships/image" Target="../media/image66.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1.svg"/><Relationship Id="rId1" Type="http://schemas.openxmlformats.org/officeDocument/2006/relationships/image" Target="../media/image47.png"/><Relationship Id="rId6" Type="http://schemas.openxmlformats.org/officeDocument/2006/relationships/image" Target="../media/image75.svg"/><Relationship Id="rId5" Type="http://schemas.openxmlformats.org/officeDocument/2006/relationships/image" Target="../media/image49.png"/><Relationship Id="rId4" Type="http://schemas.openxmlformats.org/officeDocument/2006/relationships/image" Target="../media/image7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svg"/><Relationship Id="rId1" Type="http://schemas.openxmlformats.org/officeDocument/2006/relationships/image" Target="../media/image24.png"/><Relationship Id="rId6" Type="http://schemas.openxmlformats.org/officeDocument/2006/relationships/image" Target="../media/image37.svg"/><Relationship Id="rId5" Type="http://schemas.openxmlformats.org/officeDocument/2006/relationships/image" Target="../media/image26.png"/><Relationship Id="rId4" Type="http://schemas.openxmlformats.org/officeDocument/2006/relationships/image" Target="../media/image35.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6.svg"/><Relationship Id="rId1" Type="http://schemas.openxmlformats.org/officeDocument/2006/relationships/image" Target="../media/image34.png"/><Relationship Id="rId6" Type="http://schemas.openxmlformats.org/officeDocument/2006/relationships/image" Target="../media/image50.svg"/><Relationship Id="rId5" Type="http://schemas.openxmlformats.org/officeDocument/2006/relationships/image" Target="../media/image36.png"/><Relationship Id="rId4" Type="http://schemas.openxmlformats.org/officeDocument/2006/relationships/image" Target="../media/image48.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2.svg"/><Relationship Id="rId1" Type="http://schemas.openxmlformats.org/officeDocument/2006/relationships/image" Target="../media/image37.png"/><Relationship Id="rId6" Type="http://schemas.openxmlformats.org/officeDocument/2006/relationships/image" Target="../media/image56.svg"/><Relationship Id="rId5" Type="http://schemas.openxmlformats.org/officeDocument/2006/relationships/image" Target="../media/image39.png"/><Relationship Id="rId4" Type="http://schemas.openxmlformats.org/officeDocument/2006/relationships/image" Target="../media/image5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07BEA6-E72F-45E1-87B9-3D9722B467F3}"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45F8008B-0EF8-479E-B4BE-6C6804E644F4}">
      <dgm:prSet/>
      <dgm:spPr/>
      <dgm:t>
        <a:bodyPr/>
        <a:lstStyle/>
        <a:p>
          <a:pPr algn="ctr">
            <a:defRPr cap="all"/>
          </a:pPr>
          <a:r>
            <a:rPr lang="es-ES" dirty="0" smtClean="0">
              <a:solidFill>
                <a:schemeClr val="bg1"/>
              </a:solidFill>
            </a:rPr>
            <a:t>Los ordenadores están hechos en parte para completar tareas humanas</a:t>
          </a:r>
          <a:endParaRPr lang="en-US" dirty="0">
            <a:solidFill>
              <a:schemeClr val="bg1"/>
            </a:solidFill>
          </a:endParaRPr>
        </a:p>
      </dgm:t>
    </dgm:pt>
    <dgm:pt modelId="{44619A8E-85CD-4144-B959-6410349E203E}" type="parTrans" cxnId="{17C9441F-E77B-4C8E-BE70-D94A784B4775}">
      <dgm:prSet/>
      <dgm:spPr/>
      <dgm:t>
        <a:bodyPr/>
        <a:lstStyle/>
        <a:p>
          <a:endParaRPr lang="en-US"/>
        </a:p>
      </dgm:t>
    </dgm:pt>
    <dgm:pt modelId="{063EDF47-1F12-41DC-A354-310C9252C04C}" type="sibTrans" cxnId="{17C9441F-E77B-4C8E-BE70-D94A784B4775}">
      <dgm:prSet/>
      <dgm:spPr/>
      <dgm:t>
        <a:bodyPr/>
        <a:lstStyle/>
        <a:p>
          <a:endParaRPr lang="en-US"/>
        </a:p>
      </dgm:t>
    </dgm:pt>
    <dgm:pt modelId="{A3074708-D6C1-484C-AAF8-618489132BA2}">
      <dgm:prSet/>
      <dgm:spPr/>
      <dgm:t>
        <a:bodyPr/>
        <a:lstStyle/>
        <a:p>
          <a:pPr>
            <a:defRPr cap="all"/>
          </a:pPr>
          <a:r>
            <a:rPr lang="es-ES" dirty="0" smtClean="0">
              <a:solidFill>
                <a:schemeClr val="bg1"/>
              </a:solidFill>
            </a:rPr>
            <a:t>Al principio, la inteligencia generalizada parecía posible</a:t>
          </a:r>
          <a:endParaRPr lang="en-US" dirty="0">
            <a:solidFill>
              <a:schemeClr val="bg1"/>
            </a:solidFill>
          </a:endParaRPr>
        </a:p>
      </dgm:t>
    </dgm:pt>
    <dgm:pt modelId="{1C5C56F2-6B5B-4033-A22E-7C4F2CF787BF}" type="parTrans" cxnId="{1AD58708-5F46-4FDC-8F36-0FAE762AE799}">
      <dgm:prSet/>
      <dgm:spPr/>
      <dgm:t>
        <a:bodyPr/>
        <a:lstStyle/>
        <a:p>
          <a:endParaRPr lang="en-US"/>
        </a:p>
      </dgm:t>
    </dgm:pt>
    <dgm:pt modelId="{21B4B3C6-E3DC-4EAD-8589-CBA4985FB10F}" type="sibTrans" cxnId="{1AD58708-5F46-4FDC-8F36-0FAE762AE799}">
      <dgm:prSet/>
      <dgm:spPr/>
      <dgm:t>
        <a:bodyPr/>
        <a:lstStyle/>
        <a:p>
          <a:endParaRPr lang="en-US"/>
        </a:p>
      </dgm:t>
    </dgm:pt>
    <dgm:pt modelId="{61D55010-37CF-46AB-8ACC-82BFAB2C1616}">
      <dgm:prSet/>
      <dgm:spPr/>
      <dgm:t>
        <a:bodyPr/>
        <a:lstStyle/>
        <a:p>
          <a:pPr algn="ctr">
            <a:defRPr cap="all"/>
          </a:pPr>
          <a:r>
            <a:rPr lang="es-ES" dirty="0" smtClean="0">
              <a:solidFill>
                <a:schemeClr val="bg1"/>
              </a:solidFill>
            </a:rPr>
            <a:t>Resultó ser más difícil de lo esperado</a:t>
          </a:r>
          <a:endParaRPr lang="en-US" dirty="0">
            <a:solidFill>
              <a:schemeClr val="bg1"/>
            </a:solidFill>
          </a:endParaRPr>
        </a:p>
      </dgm:t>
    </dgm:pt>
    <dgm:pt modelId="{7A1F78E9-D725-4B53-A046-774DED4EE3A9}" type="parTrans" cxnId="{19F10B88-E1E8-4682-B664-4DE24F5CDBBC}">
      <dgm:prSet/>
      <dgm:spPr/>
      <dgm:t>
        <a:bodyPr/>
        <a:lstStyle/>
        <a:p>
          <a:endParaRPr lang="en-US"/>
        </a:p>
      </dgm:t>
    </dgm:pt>
    <dgm:pt modelId="{7347FD7A-17C3-48CB-B39A-0AEC38437A95}" type="sibTrans" cxnId="{19F10B88-E1E8-4682-B664-4DE24F5CDBBC}">
      <dgm:prSet/>
      <dgm:spPr/>
      <dgm:t>
        <a:bodyPr/>
        <a:lstStyle/>
        <a:p>
          <a:endParaRPr lang="en-US"/>
        </a:p>
      </dgm:t>
    </dgm:pt>
    <dgm:pt modelId="{38C91883-ED25-4D4F-9DA4-33DB4EBE9895}" type="pres">
      <dgm:prSet presAssocID="{8807BEA6-E72F-45E1-87B9-3D9722B467F3}" presName="root" presStyleCnt="0">
        <dgm:presLayoutVars>
          <dgm:dir/>
          <dgm:resizeHandles val="exact"/>
        </dgm:presLayoutVars>
      </dgm:prSet>
      <dgm:spPr/>
      <dgm:t>
        <a:bodyPr/>
        <a:lstStyle/>
        <a:p>
          <a:endParaRPr lang="es-ES"/>
        </a:p>
      </dgm:t>
    </dgm:pt>
    <dgm:pt modelId="{021B2005-1AEA-4CD5-BB48-4B53F3202FA7}" type="pres">
      <dgm:prSet presAssocID="{45F8008B-0EF8-479E-B4BE-6C6804E644F4}" presName="compNode" presStyleCnt="0"/>
      <dgm:spPr/>
    </dgm:pt>
    <dgm:pt modelId="{FB47C4DB-B1DA-44DD-B27A-27EC687F8196}" type="pres">
      <dgm:prSet presAssocID="{45F8008B-0EF8-479E-B4BE-6C6804E644F4}" presName="iconBgRect" presStyleLbl="bgShp" presStyleIdx="0" presStyleCnt="3"/>
      <dgm:spPr>
        <a:prstGeom prst="round2DiagRect">
          <a:avLst>
            <a:gd name="adj1" fmla="val 29727"/>
            <a:gd name="adj2" fmla="val 0"/>
          </a:avLst>
        </a:prstGeom>
        <a:solidFill>
          <a:schemeClr val="tx2">
            <a:lumMod val="75000"/>
          </a:schemeClr>
        </a:solidFill>
      </dgm:spPr>
    </dgm:pt>
    <dgm:pt modelId="{0D44A8D0-F3A9-4900-B211-D53CEBAF9699}" type="pres">
      <dgm:prSet presAssocID="{45F8008B-0EF8-479E-B4BE-6C6804E644F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Computer"/>
        </a:ext>
      </dgm:extLst>
    </dgm:pt>
    <dgm:pt modelId="{85E4D2E8-AC62-461A-99FC-C87F48BA351A}" type="pres">
      <dgm:prSet presAssocID="{45F8008B-0EF8-479E-B4BE-6C6804E644F4}" presName="spaceRect" presStyleCnt="0"/>
      <dgm:spPr/>
    </dgm:pt>
    <dgm:pt modelId="{CC994FBF-8DEF-4C41-A6F9-8FEB2D13E09A}" type="pres">
      <dgm:prSet presAssocID="{45F8008B-0EF8-479E-B4BE-6C6804E644F4}" presName="textRect" presStyleLbl="revTx" presStyleIdx="0" presStyleCnt="3">
        <dgm:presLayoutVars>
          <dgm:chMax val="1"/>
          <dgm:chPref val="1"/>
        </dgm:presLayoutVars>
      </dgm:prSet>
      <dgm:spPr/>
      <dgm:t>
        <a:bodyPr/>
        <a:lstStyle/>
        <a:p>
          <a:endParaRPr lang="es-ES"/>
        </a:p>
      </dgm:t>
    </dgm:pt>
    <dgm:pt modelId="{2FA42C6C-E8A1-4FB2-B71C-6D3F1AA5131D}" type="pres">
      <dgm:prSet presAssocID="{063EDF47-1F12-41DC-A354-310C9252C04C}" presName="sibTrans" presStyleCnt="0"/>
      <dgm:spPr/>
    </dgm:pt>
    <dgm:pt modelId="{896A48A5-1D05-44ED-A887-E3D4F4EFD3A0}" type="pres">
      <dgm:prSet presAssocID="{A3074708-D6C1-484C-AAF8-618489132BA2}" presName="compNode" presStyleCnt="0"/>
      <dgm:spPr/>
    </dgm:pt>
    <dgm:pt modelId="{4BC7D9B4-ADA2-4961-A157-F5C254A8FAB8}" type="pres">
      <dgm:prSet presAssocID="{A3074708-D6C1-484C-AAF8-618489132BA2}" presName="iconBgRect" presStyleLbl="bgShp" presStyleIdx="1" presStyleCnt="3"/>
      <dgm:spPr>
        <a:prstGeom prst="round2DiagRect">
          <a:avLst>
            <a:gd name="adj1" fmla="val 29727"/>
            <a:gd name="adj2" fmla="val 0"/>
          </a:avLst>
        </a:prstGeom>
        <a:solidFill>
          <a:schemeClr val="tx2">
            <a:lumMod val="75000"/>
          </a:schemeClr>
        </a:solidFill>
      </dgm:spPr>
    </dgm:pt>
    <dgm:pt modelId="{8DFE85DB-FC5F-4DD8-A488-004CC2F58F61}" type="pres">
      <dgm:prSet presAssocID="{A3074708-D6C1-484C-AAF8-618489132B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Brain in head"/>
        </a:ext>
      </dgm:extLst>
    </dgm:pt>
    <dgm:pt modelId="{8340D1C4-B61C-4832-893F-9D6B094535F0}" type="pres">
      <dgm:prSet presAssocID="{A3074708-D6C1-484C-AAF8-618489132BA2}" presName="spaceRect" presStyleCnt="0"/>
      <dgm:spPr/>
    </dgm:pt>
    <dgm:pt modelId="{DB264A07-A837-468E-8918-A4FDF47CA8F8}" type="pres">
      <dgm:prSet presAssocID="{A3074708-D6C1-484C-AAF8-618489132BA2}" presName="textRect" presStyleLbl="revTx" presStyleIdx="1" presStyleCnt="3">
        <dgm:presLayoutVars>
          <dgm:chMax val="1"/>
          <dgm:chPref val="1"/>
        </dgm:presLayoutVars>
      </dgm:prSet>
      <dgm:spPr/>
      <dgm:t>
        <a:bodyPr/>
        <a:lstStyle/>
        <a:p>
          <a:endParaRPr lang="es-ES"/>
        </a:p>
      </dgm:t>
    </dgm:pt>
    <dgm:pt modelId="{3B557A34-7FED-4823-A8BE-D743B3BA8B86}" type="pres">
      <dgm:prSet presAssocID="{21B4B3C6-E3DC-4EAD-8589-CBA4985FB10F}" presName="sibTrans" presStyleCnt="0"/>
      <dgm:spPr/>
    </dgm:pt>
    <dgm:pt modelId="{0785BD7E-59A2-4B9D-873A-55CECCB8D285}" type="pres">
      <dgm:prSet presAssocID="{61D55010-37CF-46AB-8ACC-82BFAB2C1616}" presName="compNode" presStyleCnt="0"/>
      <dgm:spPr/>
    </dgm:pt>
    <dgm:pt modelId="{DBCB99B5-2F4C-4D97-B827-105070D44753}" type="pres">
      <dgm:prSet presAssocID="{61D55010-37CF-46AB-8ACC-82BFAB2C1616}" presName="iconBgRect" presStyleLbl="bgShp" presStyleIdx="2" presStyleCnt="3"/>
      <dgm:spPr>
        <a:prstGeom prst="round2DiagRect">
          <a:avLst>
            <a:gd name="adj1" fmla="val 29727"/>
            <a:gd name="adj2" fmla="val 0"/>
          </a:avLst>
        </a:prstGeom>
        <a:solidFill>
          <a:schemeClr val="tx2">
            <a:lumMod val="75000"/>
          </a:schemeClr>
        </a:solidFill>
      </dgm:spPr>
    </dgm:pt>
    <dgm:pt modelId="{284C978B-1791-4B65-9A03-568960A1E3DD}" type="pres">
      <dgm:prSet presAssocID="{61D55010-37CF-46AB-8ACC-82BFAB2C16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Close"/>
        </a:ext>
      </dgm:extLst>
    </dgm:pt>
    <dgm:pt modelId="{8D9CD5BC-A6E5-4591-BF9B-116140FC2C4A}" type="pres">
      <dgm:prSet presAssocID="{61D55010-37CF-46AB-8ACC-82BFAB2C1616}" presName="spaceRect" presStyleCnt="0"/>
      <dgm:spPr/>
    </dgm:pt>
    <dgm:pt modelId="{E622E216-8E33-40AD-8B41-60BBA35D22C9}" type="pres">
      <dgm:prSet presAssocID="{61D55010-37CF-46AB-8ACC-82BFAB2C1616}" presName="textRect" presStyleLbl="revTx" presStyleIdx="2" presStyleCnt="3">
        <dgm:presLayoutVars>
          <dgm:chMax val="1"/>
          <dgm:chPref val="1"/>
        </dgm:presLayoutVars>
      </dgm:prSet>
      <dgm:spPr/>
      <dgm:t>
        <a:bodyPr/>
        <a:lstStyle/>
        <a:p>
          <a:endParaRPr lang="es-ES"/>
        </a:p>
      </dgm:t>
    </dgm:pt>
  </dgm:ptLst>
  <dgm:cxnLst>
    <dgm:cxn modelId="{C1EE93F1-5A9E-4583-8A64-C112AFEA5533}" type="presOf" srcId="{8807BEA6-E72F-45E1-87B9-3D9722B467F3}" destId="{38C91883-ED25-4D4F-9DA4-33DB4EBE9895}" srcOrd="0" destOrd="0" presId="urn:microsoft.com/office/officeart/2018/5/layout/IconLeafLabelList"/>
    <dgm:cxn modelId="{C8CF842F-0CBC-4045-A240-850F524840C7}" type="presOf" srcId="{61D55010-37CF-46AB-8ACC-82BFAB2C1616}" destId="{E622E216-8E33-40AD-8B41-60BBA35D22C9}" srcOrd="0" destOrd="0" presId="urn:microsoft.com/office/officeart/2018/5/layout/IconLeafLabelList"/>
    <dgm:cxn modelId="{CC18755E-0F77-4477-9216-C2746B25D180}" type="presOf" srcId="{A3074708-D6C1-484C-AAF8-618489132BA2}" destId="{DB264A07-A837-468E-8918-A4FDF47CA8F8}" srcOrd="0" destOrd="0" presId="urn:microsoft.com/office/officeart/2018/5/layout/IconLeafLabelList"/>
    <dgm:cxn modelId="{0C9BBD52-E276-43F7-9A94-82C0CA712F24}" type="presOf" srcId="{45F8008B-0EF8-479E-B4BE-6C6804E644F4}" destId="{CC994FBF-8DEF-4C41-A6F9-8FEB2D13E09A}" srcOrd="0" destOrd="0" presId="urn:microsoft.com/office/officeart/2018/5/layout/IconLeafLabelList"/>
    <dgm:cxn modelId="{19F10B88-E1E8-4682-B664-4DE24F5CDBBC}" srcId="{8807BEA6-E72F-45E1-87B9-3D9722B467F3}" destId="{61D55010-37CF-46AB-8ACC-82BFAB2C1616}" srcOrd="2" destOrd="0" parTransId="{7A1F78E9-D725-4B53-A046-774DED4EE3A9}" sibTransId="{7347FD7A-17C3-48CB-B39A-0AEC38437A95}"/>
    <dgm:cxn modelId="{1AD58708-5F46-4FDC-8F36-0FAE762AE799}" srcId="{8807BEA6-E72F-45E1-87B9-3D9722B467F3}" destId="{A3074708-D6C1-484C-AAF8-618489132BA2}" srcOrd="1" destOrd="0" parTransId="{1C5C56F2-6B5B-4033-A22E-7C4F2CF787BF}" sibTransId="{21B4B3C6-E3DC-4EAD-8589-CBA4985FB10F}"/>
    <dgm:cxn modelId="{17C9441F-E77B-4C8E-BE70-D94A784B4775}" srcId="{8807BEA6-E72F-45E1-87B9-3D9722B467F3}" destId="{45F8008B-0EF8-479E-B4BE-6C6804E644F4}" srcOrd="0" destOrd="0" parTransId="{44619A8E-85CD-4144-B959-6410349E203E}" sibTransId="{063EDF47-1F12-41DC-A354-310C9252C04C}"/>
    <dgm:cxn modelId="{A168E9F1-3FEF-4799-9C75-1006D17FD134}" type="presParOf" srcId="{38C91883-ED25-4D4F-9DA4-33DB4EBE9895}" destId="{021B2005-1AEA-4CD5-BB48-4B53F3202FA7}" srcOrd="0" destOrd="0" presId="urn:microsoft.com/office/officeart/2018/5/layout/IconLeafLabelList"/>
    <dgm:cxn modelId="{6BBFDF1A-DF37-49B8-8D4E-18687A7296D7}" type="presParOf" srcId="{021B2005-1AEA-4CD5-BB48-4B53F3202FA7}" destId="{FB47C4DB-B1DA-44DD-B27A-27EC687F8196}" srcOrd="0" destOrd="0" presId="urn:microsoft.com/office/officeart/2018/5/layout/IconLeafLabelList"/>
    <dgm:cxn modelId="{E6ED9C82-C168-4DBE-BAE5-A27B079A94F5}" type="presParOf" srcId="{021B2005-1AEA-4CD5-BB48-4B53F3202FA7}" destId="{0D44A8D0-F3A9-4900-B211-D53CEBAF9699}" srcOrd="1" destOrd="0" presId="urn:microsoft.com/office/officeart/2018/5/layout/IconLeafLabelList"/>
    <dgm:cxn modelId="{22F40908-E796-4BA8-A183-D28A9368DF77}" type="presParOf" srcId="{021B2005-1AEA-4CD5-BB48-4B53F3202FA7}" destId="{85E4D2E8-AC62-461A-99FC-C87F48BA351A}" srcOrd="2" destOrd="0" presId="urn:microsoft.com/office/officeart/2018/5/layout/IconLeafLabelList"/>
    <dgm:cxn modelId="{454563A2-DD3D-4AA9-B6A9-66EFA8B09392}" type="presParOf" srcId="{021B2005-1AEA-4CD5-BB48-4B53F3202FA7}" destId="{CC994FBF-8DEF-4C41-A6F9-8FEB2D13E09A}" srcOrd="3" destOrd="0" presId="urn:microsoft.com/office/officeart/2018/5/layout/IconLeafLabelList"/>
    <dgm:cxn modelId="{DC7525D7-6D2F-4B3F-AF31-3450395573B0}" type="presParOf" srcId="{38C91883-ED25-4D4F-9DA4-33DB4EBE9895}" destId="{2FA42C6C-E8A1-4FB2-B71C-6D3F1AA5131D}" srcOrd="1" destOrd="0" presId="urn:microsoft.com/office/officeart/2018/5/layout/IconLeafLabelList"/>
    <dgm:cxn modelId="{07CCFA10-91A4-4AA6-ACEE-A31C32C26022}" type="presParOf" srcId="{38C91883-ED25-4D4F-9DA4-33DB4EBE9895}" destId="{896A48A5-1D05-44ED-A887-E3D4F4EFD3A0}" srcOrd="2" destOrd="0" presId="urn:microsoft.com/office/officeart/2018/5/layout/IconLeafLabelList"/>
    <dgm:cxn modelId="{0B37408F-4822-40BB-AD96-797F33026241}" type="presParOf" srcId="{896A48A5-1D05-44ED-A887-E3D4F4EFD3A0}" destId="{4BC7D9B4-ADA2-4961-A157-F5C254A8FAB8}" srcOrd="0" destOrd="0" presId="urn:microsoft.com/office/officeart/2018/5/layout/IconLeafLabelList"/>
    <dgm:cxn modelId="{4E29073A-CFA7-4607-BFDF-330DD22FB6DC}" type="presParOf" srcId="{896A48A5-1D05-44ED-A887-E3D4F4EFD3A0}" destId="{8DFE85DB-FC5F-4DD8-A488-004CC2F58F61}" srcOrd="1" destOrd="0" presId="urn:microsoft.com/office/officeart/2018/5/layout/IconLeafLabelList"/>
    <dgm:cxn modelId="{6EB4BA71-60A2-451F-BB75-330F150C06C9}" type="presParOf" srcId="{896A48A5-1D05-44ED-A887-E3D4F4EFD3A0}" destId="{8340D1C4-B61C-4832-893F-9D6B094535F0}" srcOrd="2" destOrd="0" presId="urn:microsoft.com/office/officeart/2018/5/layout/IconLeafLabelList"/>
    <dgm:cxn modelId="{FA91532F-5C10-440C-82F6-96D1CAC0E0D6}" type="presParOf" srcId="{896A48A5-1D05-44ED-A887-E3D4F4EFD3A0}" destId="{DB264A07-A837-468E-8918-A4FDF47CA8F8}" srcOrd="3" destOrd="0" presId="urn:microsoft.com/office/officeart/2018/5/layout/IconLeafLabelList"/>
    <dgm:cxn modelId="{16A12BC8-1A0D-4CEC-B90A-D0B0529706E5}" type="presParOf" srcId="{38C91883-ED25-4D4F-9DA4-33DB4EBE9895}" destId="{3B557A34-7FED-4823-A8BE-D743B3BA8B86}" srcOrd="3" destOrd="0" presId="urn:microsoft.com/office/officeart/2018/5/layout/IconLeafLabelList"/>
    <dgm:cxn modelId="{4C1493F3-45EC-4E6A-AE50-9D1571A4B84A}" type="presParOf" srcId="{38C91883-ED25-4D4F-9DA4-33DB4EBE9895}" destId="{0785BD7E-59A2-4B9D-873A-55CECCB8D285}" srcOrd="4" destOrd="0" presId="urn:microsoft.com/office/officeart/2018/5/layout/IconLeafLabelList"/>
    <dgm:cxn modelId="{A1FB3E2B-AD43-4554-95D5-32DEAEA93186}" type="presParOf" srcId="{0785BD7E-59A2-4B9D-873A-55CECCB8D285}" destId="{DBCB99B5-2F4C-4D97-B827-105070D44753}" srcOrd="0" destOrd="0" presId="urn:microsoft.com/office/officeart/2018/5/layout/IconLeafLabelList"/>
    <dgm:cxn modelId="{62F4312F-DEA7-4547-95F2-857D1EFAA673}" type="presParOf" srcId="{0785BD7E-59A2-4B9D-873A-55CECCB8D285}" destId="{284C978B-1791-4B65-9A03-568960A1E3DD}" srcOrd="1" destOrd="0" presId="urn:microsoft.com/office/officeart/2018/5/layout/IconLeafLabelList"/>
    <dgm:cxn modelId="{78A7D9EF-B761-4A9B-BBF1-81C117E7F649}" type="presParOf" srcId="{0785BD7E-59A2-4B9D-873A-55CECCB8D285}" destId="{8D9CD5BC-A6E5-4591-BF9B-116140FC2C4A}" srcOrd="2" destOrd="0" presId="urn:microsoft.com/office/officeart/2018/5/layout/IconLeafLabelList"/>
    <dgm:cxn modelId="{25362265-0837-4B8B-B7B9-2BBDCE1E0479}" type="presParOf" srcId="{0785BD7E-59A2-4B9D-873A-55CECCB8D285}" destId="{E622E216-8E33-40AD-8B41-60BBA35D22C9}"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1DF8342-B3F4-4B40-B816-1246C7E47906}"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78B95E38-5869-4723-9E77-D558023F89D7}">
      <dgm:prSet/>
      <dgm:spPr/>
      <dgm:t>
        <a:bodyPr/>
        <a:lstStyle/>
        <a:p>
          <a:pPr>
            <a:defRPr cap="all"/>
          </a:pPr>
          <a:r>
            <a:rPr lang="es-ES" b="0" dirty="0" smtClean="0">
              <a:solidFill>
                <a:schemeClr val="bg1"/>
              </a:solidFill>
            </a:rPr>
            <a:t>Selección de contenidos</a:t>
          </a:r>
          <a:endParaRPr lang="en-US" dirty="0">
            <a:solidFill>
              <a:schemeClr val="bg1"/>
            </a:solidFill>
          </a:endParaRPr>
        </a:p>
      </dgm:t>
    </dgm:pt>
    <dgm:pt modelId="{22A72AE7-581C-497F-8090-312C286A892E}" type="parTrans" cxnId="{B33066FD-6C74-4DCC-9F7F-DFEDD83CEE0D}">
      <dgm:prSet/>
      <dgm:spPr/>
      <dgm:t>
        <a:bodyPr/>
        <a:lstStyle/>
        <a:p>
          <a:endParaRPr lang="en-US"/>
        </a:p>
      </dgm:t>
    </dgm:pt>
    <dgm:pt modelId="{3E8FAFF6-D4E4-4046-AB26-E1289D7ACE29}" type="sibTrans" cxnId="{B33066FD-6C74-4DCC-9F7F-DFEDD83CEE0D}">
      <dgm:prSet/>
      <dgm:spPr/>
      <dgm:t>
        <a:bodyPr/>
        <a:lstStyle/>
        <a:p>
          <a:endParaRPr lang="en-US"/>
        </a:p>
      </dgm:t>
    </dgm:pt>
    <dgm:pt modelId="{5D3090B3-35CA-45A4-B49A-7AE6BD68BC6B}">
      <dgm:prSet/>
      <dgm:spPr/>
      <dgm:t>
        <a:bodyPr/>
        <a:lstStyle/>
        <a:p>
          <a:pPr>
            <a:defRPr cap="all"/>
          </a:pPr>
          <a:r>
            <a:rPr lang="es-ES" b="0" dirty="0" smtClean="0">
              <a:solidFill>
                <a:schemeClr val="bg1"/>
              </a:solidFill>
            </a:rPr>
            <a:t>Publicidad dirigida</a:t>
          </a:r>
          <a:endParaRPr lang="en-US" dirty="0">
            <a:solidFill>
              <a:schemeClr val="bg1"/>
            </a:solidFill>
          </a:endParaRPr>
        </a:p>
      </dgm:t>
    </dgm:pt>
    <dgm:pt modelId="{3FF585F7-DCA4-4456-8B22-B6636B2397E9}" type="parTrans" cxnId="{FA3E85E8-8CAB-491D-9EE4-EBA91ADEC0B8}">
      <dgm:prSet/>
      <dgm:spPr/>
      <dgm:t>
        <a:bodyPr/>
        <a:lstStyle/>
        <a:p>
          <a:endParaRPr lang="en-US"/>
        </a:p>
      </dgm:t>
    </dgm:pt>
    <dgm:pt modelId="{793CCFC7-B541-4CBA-9EC4-1192E18F4F85}" type="sibTrans" cxnId="{FA3E85E8-8CAB-491D-9EE4-EBA91ADEC0B8}">
      <dgm:prSet/>
      <dgm:spPr/>
      <dgm:t>
        <a:bodyPr/>
        <a:lstStyle/>
        <a:p>
          <a:endParaRPr lang="en-US"/>
        </a:p>
      </dgm:t>
    </dgm:pt>
    <dgm:pt modelId="{CBF5A3E4-7BA1-4375-8E14-7DB97130CB9E}">
      <dgm:prSet/>
      <dgm:spPr/>
      <dgm:t>
        <a:bodyPr/>
        <a:lstStyle/>
        <a:p>
          <a:pPr>
            <a:defRPr cap="all"/>
          </a:pPr>
          <a:r>
            <a:rPr lang="es-ES" b="0" dirty="0" smtClean="0">
              <a:solidFill>
                <a:schemeClr val="bg1"/>
              </a:solidFill>
            </a:rPr>
            <a:t>Recomendaciones de compra</a:t>
          </a:r>
          <a:endParaRPr lang="en-US" dirty="0">
            <a:solidFill>
              <a:schemeClr val="bg1"/>
            </a:solidFill>
          </a:endParaRPr>
        </a:p>
      </dgm:t>
    </dgm:pt>
    <dgm:pt modelId="{15C4AC1A-F1B5-408A-8595-767BE3EF51CE}" type="parTrans" cxnId="{67848D9B-FB57-409B-9160-3120D370E59E}">
      <dgm:prSet/>
      <dgm:spPr/>
      <dgm:t>
        <a:bodyPr/>
        <a:lstStyle/>
        <a:p>
          <a:endParaRPr lang="en-US"/>
        </a:p>
      </dgm:t>
    </dgm:pt>
    <dgm:pt modelId="{B12618C3-E598-4495-A76F-33BD0C4DC81B}" type="sibTrans" cxnId="{67848D9B-FB57-409B-9160-3120D370E59E}">
      <dgm:prSet/>
      <dgm:spPr/>
      <dgm:t>
        <a:bodyPr/>
        <a:lstStyle/>
        <a:p>
          <a:endParaRPr lang="en-US"/>
        </a:p>
      </dgm:t>
    </dgm:pt>
    <dgm:pt modelId="{B67BB7F9-B7BA-4938-85F8-5027F779D741}" type="pres">
      <dgm:prSet presAssocID="{21DF8342-B3F4-4B40-B816-1246C7E47906}" presName="root" presStyleCnt="0">
        <dgm:presLayoutVars>
          <dgm:dir/>
          <dgm:resizeHandles val="exact"/>
        </dgm:presLayoutVars>
      </dgm:prSet>
      <dgm:spPr/>
      <dgm:t>
        <a:bodyPr/>
        <a:lstStyle/>
        <a:p>
          <a:endParaRPr lang="es-ES"/>
        </a:p>
      </dgm:t>
    </dgm:pt>
    <dgm:pt modelId="{47EB884D-F22A-4C57-BD2A-A846A08AFF67}" type="pres">
      <dgm:prSet presAssocID="{78B95E38-5869-4723-9E77-D558023F89D7}" presName="compNode" presStyleCnt="0"/>
      <dgm:spPr/>
    </dgm:pt>
    <dgm:pt modelId="{73E97F0C-9CC4-4692-865A-5612CF88125C}" type="pres">
      <dgm:prSet presAssocID="{78B95E38-5869-4723-9E77-D558023F89D7}" presName="iconBgRect" presStyleLbl="bgShp" presStyleIdx="0" presStyleCnt="3"/>
      <dgm:spPr>
        <a:solidFill>
          <a:schemeClr val="tx2"/>
        </a:solidFill>
      </dgm:spPr>
    </dgm:pt>
    <dgm:pt modelId="{B26158EA-DD13-4020-BD8D-A4E41CFC8876}" type="pres">
      <dgm:prSet presAssocID="{78B95E38-5869-4723-9E77-D558023F89D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Document"/>
        </a:ext>
      </dgm:extLst>
    </dgm:pt>
    <dgm:pt modelId="{EE158DBE-1D16-4F2F-BC76-7E4D02FF14A7}" type="pres">
      <dgm:prSet presAssocID="{78B95E38-5869-4723-9E77-D558023F89D7}" presName="spaceRect" presStyleCnt="0"/>
      <dgm:spPr/>
    </dgm:pt>
    <dgm:pt modelId="{E490C295-EE14-4FE6-97AF-D47686F3456A}" type="pres">
      <dgm:prSet presAssocID="{78B95E38-5869-4723-9E77-D558023F89D7}" presName="textRect" presStyleLbl="revTx" presStyleIdx="0" presStyleCnt="3">
        <dgm:presLayoutVars>
          <dgm:chMax val="1"/>
          <dgm:chPref val="1"/>
        </dgm:presLayoutVars>
      </dgm:prSet>
      <dgm:spPr/>
      <dgm:t>
        <a:bodyPr/>
        <a:lstStyle/>
        <a:p>
          <a:endParaRPr lang="es-ES"/>
        </a:p>
      </dgm:t>
    </dgm:pt>
    <dgm:pt modelId="{42F00E74-BC74-4890-A548-D77E96C7829A}" type="pres">
      <dgm:prSet presAssocID="{3E8FAFF6-D4E4-4046-AB26-E1289D7ACE29}" presName="sibTrans" presStyleCnt="0"/>
      <dgm:spPr/>
    </dgm:pt>
    <dgm:pt modelId="{4D074344-B55A-4B8F-AE7B-89A3A48241BA}" type="pres">
      <dgm:prSet presAssocID="{5D3090B3-35CA-45A4-B49A-7AE6BD68BC6B}" presName="compNode" presStyleCnt="0"/>
      <dgm:spPr/>
    </dgm:pt>
    <dgm:pt modelId="{3CB01E77-CFD3-462E-8CC1-9CB5613C5CFC}" type="pres">
      <dgm:prSet presAssocID="{5D3090B3-35CA-45A4-B49A-7AE6BD68BC6B}" presName="iconBgRect" presStyleLbl="bgShp" presStyleIdx="1" presStyleCnt="3"/>
      <dgm:spPr>
        <a:solidFill>
          <a:schemeClr val="tx2"/>
        </a:solidFill>
      </dgm:spPr>
    </dgm:pt>
    <dgm:pt modelId="{2DB66E44-082D-48EA-B7E1-1AC751693E42}" type="pres">
      <dgm:prSet presAssocID="{5D3090B3-35CA-45A4-B49A-7AE6BD68BC6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Bullseye"/>
        </a:ext>
      </dgm:extLst>
    </dgm:pt>
    <dgm:pt modelId="{D9E2536A-008C-4F9D-81A2-11144618A69A}" type="pres">
      <dgm:prSet presAssocID="{5D3090B3-35CA-45A4-B49A-7AE6BD68BC6B}" presName="spaceRect" presStyleCnt="0"/>
      <dgm:spPr/>
    </dgm:pt>
    <dgm:pt modelId="{DAAD4FEA-454A-4733-B005-B38CC41B44C3}" type="pres">
      <dgm:prSet presAssocID="{5D3090B3-35CA-45A4-B49A-7AE6BD68BC6B}" presName="textRect" presStyleLbl="revTx" presStyleIdx="1" presStyleCnt="3">
        <dgm:presLayoutVars>
          <dgm:chMax val="1"/>
          <dgm:chPref val="1"/>
        </dgm:presLayoutVars>
      </dgm:prSet>
      <dgm:spPr/>
      <dgm:t>
        <a:bodyPr/>
        <a:lstStyle/>
        <a:p>
          <a:endParaRPr lang="es-ES"/>
        </a:p>
      </dgm:t>
    </dgm:pt>
    <dgm:pt modelId="{FD2BA4DC-59D1-4891-BF71-22719848990A}" type="pres">
      <dgm:prSet presAssocID="{793CCFC7-B541-4CBA-9EC4-1192E18F4F85}" presName="sibTrans" presStyleCnt="0"/>
      <dgm:spPr/>
    </dgm:pt>
    <dgm:pt modelId="{7B2519FD-4094-4A49-8E2E-255C844B743D}" type="pres">
      <dgm:prSet presAssocID="{CBF5A3E4-7BA1-4375-8E14-7DB97130CB9E}" presName="compNode" presStyleCnt="0"/>
      <dgm:spPr/>
    </dgm:pt>
    <dgm:pt modelId="{73BB07B8-2C80-430A-843A-916F670F710E}" type="pres">
      <dgm:prSet presAssocID="{CBF5A3E4-7BA1-4375-8E14-7DB97130CB9E}" presName="iconBgRect" presStyleLbl="bgShp" presStyleIdx="2" presStyleCnt="3"/>
      <dgm:spPr>
        <a:solidFill>
          <a:schemeClr val="tx2"/>
        </a:solidFill>
      </dgm:spPr>
    </dgm:pt>
    <dgm:pt modelId="{30A72CC6-DC25-4D5E-8069-CE8CD6CEF58B}" type="pres">
      <dgm:prSet presAssocID="{CBF5A3E4-7BA1-4375-8E14-7DB97130CB9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Shopping cart"/>
        </a:ext>
      </dgm:extLst>
    </dgm:pt>
    <dgm:pt modelId="{17BBAFFB-CB81-4398-9F22-6BFB8A7F043A}" type="pres">
      <dgm:prSet presAssocID="{CBF5A3E4-7BA1-4375-8E14-7DB97130CB9E}" presName="spaceRect" presStyleCnt="0"/>
      <dgm:spPr/>
    </dgm:pt>
    <dgm:pt modelId="{DF3A3EB1-A391-4532-9BC7-C27DFF1C27BE}" type="pres">
      <dgm:prSet presAssocID="{CBF5A3E4-7BA1-4375-8E14-7DB97130CB9E}" presName="textRect" presStyleLbl="revTx" presStyleIdx="2" presStyleCnt="3">
        <dgm:presLayoutVars>
          <dgm:chMax val="1"/>
          <dgm:chPref val="1"/>
        </dgm:presLayoutVars>
      </dgm:prSet>
      <dgm:spPr/>
      <dgm:t>
        <a:bodyPr/>
        <a:lstStyle/>
        <a:p>
          <a:endParaRPr lang="es-ES"/>
        </a:p>
      </dgm:t>
    </dgm:pt>
  </dgm:ptLst>
  <dgm:cxnLst>
    <dgm:cxn modelId="{67848D9B-FB57-409B-9160-3120D370E59E}" srcId="{21DF8342-B3F4-4B40-B816-1246C7E47906}" destId="{CBF5A3E4-7BA1-4375-8E14-7DB97130CB9E}" srcOrd="2" destOrd="0" parTransId="{15C4AC1A-F1B5-408A-8595-767BE3EF51CE}" sibTransId="{B12618C3-E598-4495-A76F-33BD0C4DC81B}"/>
    <dgm:cxn modelId="{B33066FD-6C74-4DCC-9F7F-DFEDD83CEE0D}" srcId="{21DF8342-B3F4-4B40-B816-1246C7E47906}" destId="{78B95E38-5869-4723-9E77-D558023F89D7}" srcOrd="0" destOrd="0" parTransId="{22A72AE7-581C-497F-8090-312C286A892E}" sibTransId="{3E8FAFF6-D4E4-4046-AB26-E1289D7ACE29}"/>
    <dgm:cxn modelId="{3732D2A1-415C-4888-ADDC-FC84E723288B}" type="presOf" srcId="{CBF5A3E4-7BA1-4375-8E14-7DB97130CB9E}" destId="{DF3A3EB1-A391-4532-9BC7-C27DFF1C27BE}" srcOrd="0" destOrd="0" presId="urn:microsoft.com/office/officeart/2018/5/layout/IconCircleLabelList"/>
    <dgm:cxn modelId="{F52F48AB-5A89-429C-A634-EE9648D8CFA3}" type="presOf" srcId="{5D3090B3-35CA-45A4-B49A-7AE6BD68BC6B}" destId="{DAAD4FEA-454A-4733-B005-B38CC41B44C3}" srcOrd="0" destOrd="0" presId="urn:microsoft.com/office/officeart/2018/5/layout/IconCircleLabelList"/>
    <dgm:cxn modelId="{F2A3B724-950A-4EC4-BE5D-DAFD10BCBD20}" type="presOf" srcId="{78B95E38-5869-4723-9E77-D558023F89D7}" destId="{E490C295-EE14-4FE6-97AF-D47686F3456A}" srcOrd="0" destOrd="0" presId="urn:microsoft.com/office/officeart/2018/5/layout/IconCircleLabelList"/>
    <dgm:cxn modelId="{FA3E85E8-8CAB-491D-9EE4-EBA91ADEC0B8}" srcId="{21DF8342-B3F4-4B40-B816-1246C7E47906}" destId="{5D3090B3-35CA-45A4-B49A-7AE6BD68BC6B}" srcOrd="1" destOrd="0" parTransId="{3FF585F7-DCA4-4456-8B22-B6636B2397E9}" sibTransId="{793CCFC7-B541-4CBA-9EC4-1192E18F4F85}"/>
    <dgm:cxn modelId="{CEAF50F6-BE8F-4FD9-92F0-701064F7AE22}" type="presOf" srcId="{21DF8342-B3F4-4B40-B816-1246C7E47906}" destId="{B67BB7F9-B7BA-4938-85F8-5027F779D741}" srcOrd="0" destOrd="0" presId="urn:microsoft.com/office/officeart/2018/5/layout/IconCircleLabelList"/>
    <dgm:cxn modelId="{52EBB619-4385-4E7E-AA26-0320DADE8853}" type="presParOf" srcId="{B67BB7F9-B7BA-4938-85F8-5027F779D741}" destId="{47EB884D-F22A-4C57-BD2A-A846A08AFF67}" srcOrd="0" destOrd="0" presId="urn:microsoft.com/office/officeart/2018/5/layout/IconCircleLabelList"/>
    <dgm:cxn modelId="{5C0E12D0-7E55-422A-9082-E75F8A5D9AD3}" type="presParOf" srcId="{47EB884D-F22A-4C57-BD2A-A846A08AFF67}" destId="{73E97F0C-9CC4-4692-865A-5612CF88125C}" srcOrd="0" destOrd="0" presId="urn:microsoft.com/office/officeart/2018/5/layout/IconCircleLabelList"/>
    <dgm:cxn modelId="{33CD8FA4-CB39-4400-890B-4858B19CB416}" type="presParOf" srcId="{47EB884D-F22A-4C57-BD2A-A846A08AFF67}" destId="{B26158EA-DD13-4020-BD8D-A4E41CFC8876}" srcOrd="1" destOrd="0" presId="urn:microsoft.com/office/officeart/2018/5/layout/IconCircleLabelList"/>
    <dgm:cxn modelId="{86DC571C-60FA-4E97-90A2-42146AE650AC}" type="presParOf" srcId="{47EB884D-F22A-4C57-BD2A-A846A08AFF67}" destId="{EE158DBE-1D16-4F2F-BC76-7E4D02FF14A7}" srcOrd="2" destOrd="0" presId="urn:microsoft.com/office/officeart/2018/5/layout/IconCircleLabelList"/>
    <dgm:cxn modelId="{77E72D7B-20EF-446A-A677-663E4F500670}" type="presParOf" srcId="{47EB884D-F22A-4C57-BD2A-A846A08AFF67}" destId="{E490C295-EE14-4FE6-97AF-D47686F3456A}" srcOrd="3" destOrd="0" presId="urn:microsoft.com/office/officeart/2018/5/layout/IconCircleLabelList"/>
    <dgm:cxn modelId="{4563DAAB-0472-4C06-AFB5-21817B364D4C}" type="presParOf" srcId="{B67BB7F9-B7BA-4938-85F8-5027F779D741}" destId="{42F00E74-BC74-4890-A548-D77E96C7829A}" srcOrd="1" destOrd="0" presId="urn:microsoft.com/office/officeart/2018/5/layout/IconCircleLabelList"/>
    <dgm:cxn modelId="{F962097E-B219-4104-9843-E21A9CC8F1FE}" type="presParOf" srcId="{B67BB7F9-B7BA-4938-85F8-5027F779D741}" destId="{4D074344-B55A-4B8F-AE7B-89A3A48241BA}" srcOrd="2" destOrd="0" presId="urn:microsoft.com/office/officeart/2018/5/layout/IconCircleLabelList"/>
    <dgm:cxn modelId="{F9B47693-94D8-4F59-94CA-A537939A5E26}" type="presParOf" srcId="{4D074344-B55A-4B8F-AE7B-89A3A48241BA}" destId="{3CB01E77-CFD3-462E-8CC1-9CB5613C5CFC}" srcOrd="0" destOrd="0" presId="urn:microsoft.com/office/officeart/2018/5/layout/IconCircleLabelList"/>
    <dgm:cxn modelId="{2D05B2AB-FCAE-4A4E-976B-E8590F059CF2}" type="presParOf" srcId="{4D074344-B55A-4B8F-AE7B-89A3A48241BA}" destId="{2DB66E44-082D-48EA-B7E1-1AC751693E42}" srcOrd="1" destOrd="0" presId="urn:microsoft.com/office/officeart/2018/5/layout/IconCircleLabelList"/>
    <dgm:cxn modelId="{F948BEAF-C95D-47E6-B5FA-38E69B4C780D}" type="presParOf" srcId="{4D074344-B55A-4B8F-AE7B-89A3A48241BA}" destId="{D9E2536A-008C-4F9D-81A2-11144618A69A}" srcOrd="2" destOrd="0" presId="urn:microsoft.com/office/officeart/2018/5/layout/IconCircleLabelList"/>
    <dgm:cxn modelId="{8E73EE83-D435-4BB5-84DC-3193AB086442}" type="presParOf" srcId="{4D074344-B55A-4B8F-AE7B-89A3A48241BA}" destId="{DAAD4FEA-454A-4733-B005-B38CC41B44C3}" srcOrd="3" destOrd="0" presId="urn:microsoft.com/office/officeart/2018/5/layout/IconCircleLabelList"/>
    <dgm:cxn modelId="{861DA4DE-F1FA-469B-8446-0B3BC9FDF741}" type="presParOf" srcId="{B67BB7F9-B7BA-4938-85F8-5027F779D741}" destId="{FD2BA4DC-59D1-4891-BF71-22719848990A}" srcOrd="3" destOrd="0" presId="urn:microsoft.com/office/officeart/2018/5/layout/IconCircleLabelList"/>
    <dgm:cxn modelId="{D43D3090-F9BE-47C1-B43C-EC874CEB5E06}" type="presParOf" srcId="{B67BB7F9-B7BA-4938-85F8-5027F779D741}" destId="{7B2519FD-4094-4A49-8E2E-255C844B743D}" srcOrd="4" destOrd="0" presId="urn:microsoft.com/office/officeart/2018/5/layout/IconCircleLabelList"/>
    <dgm:cxn modelId="{C637505A-2955-4B17-825C-095D3A9C2FEF}" type="presParOf" srcId="{7B2519FD-4094-4A49-8E2E-255C844B743D}" destId="{73BB07B8-2C80-430A-843A-916F670F710E}" srcOrd="0" destOrd="0" presId="urn:microsoft.com/office/officeart/2018/5/layout/IconCircleLabelList"/>
    <dgm:cxn modelId="{3CDBD830-2DFB-4A94-BD22-D2D907C6E8F1}" type="presParOf" srcId="{7B2519FD-4094-4A49-8E2E-255C844B743D}" destId="{30A72CC6-DC25-4D5E-8069-CE8CD6CEF58B}" srcOrd="1" destOrd="0" presId="urn:microsoft.com/office/officeart/2018/5/layout/IconCircleLabelList"/>
    <dgm:cxn modelId="{9CA2F46D-F28C-4B2F-A7C4-822A491D148C}" type="presParOf" srcId="{7B2519FD-4094-4A49-8E2E-255C844B743D}" destId="{17BBAFFB-CB81-4398-9F22-6BFB8A7F043A}" srcOrd="2" destOrd="0" presId="urn:microsoft.com/office/officeart/2018/5/layout/IconCircleLabelList"/>
    <dgm:cxn modelId="{66CCB05D-3E6B-4232-863F-1DAAA446BE4F}" type="presParOf" srcId="{7B2519FD-4094-4A49-8E2E-255C844B743D}" destId="{DF3A3EB1-A391-4532-9BC7-C27DFF1C27B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5C78668-870D-48FF-881E-9D7CF0A6569D}"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CBEB565B-9B28-4EAB-88F3-E8C5B55752EC}">
      <dgm:prSet custT="1"/>
      <dgm:spPr/>
      <dgm:t>
        <a:bodyPr/>
        <a:lstStyle/>
        <a:p>
          <a:pPr>
            <a:defRPr cap="all"/>
          </a:pPr>
          <a:r>
            <a:rPr lang="es-ES" sz="2700" b="0" dirty="0" err="1" smtClean="0">
              <a:solidFill>
                <a:schemeClr val="bg1"/>
              </a:solidFill>
            </a:rPr>
            <a:t>AlphaGo</a:t>
          </a:r>
          <a:r>
            <a:rPr lang="es-ES" sz="2700" b="0" dirty="0" smtClean="0">
              <a:solidFill>
                <a:schemeClr val="bg1"/>
              </a:solidFill>
            </a:rPr>
            <a:t> vence al campeón mundial de GO</a:t>
          </a:r>
          <a:endParaRPr lang="en-US" sz="2700" dirty="0">
            <a:solidFill>
              <a:schemeClr val="bg1"/>
            </a:solidFill>
          </a:endParaRPr>
        </a:p>
      </dgm:t>
    </dgm:pt>
    <dgm:pt modelId="{6ADD6DF8-AD96-4FB8-A215-FDDDF66263B5}" type="parTrans" cxnId="{43DAA276-80D0-443F-AE64-EFD5A3A4A9B8}">
      <dgm:prSet/>
      <dgm:spPr/>
      <dgm:t>
        <a:bodyPr/>
        <a:lstStyle/>
        <a:p>
          <a:endParaRPr lang="en-US"/>
        </a:p>
      </dgm:t>
    </dgm:pt>
    <dgm:pt modelId="{AB66B892-0D24-43BC-86E8-2E4072AA7606}" type="sibTrans" cxnId="{43DAA276-80D0-443F-AE64-EFD5A3A4A9B8}">
      <dgm:prSet/>
      <dgm:spPr/>
      <dgm:t>
        <a:bodyPr/>
        <a:lstStyle/>
        <a:p>
          <a:endParaRPr lang="en-US"/>
        </a:p>
      </dgm:t>
    </dgm:pt>
    <dgm:pt modelId="{A6281BC4-4AC3-41BE-9646-7A856BF4E70B}">
      <dgm:prSet custT="1"/>
      <dgm:spPr/>
      <dgm:t>
        <a:bodyPr/>
        <a:lstStyle/>
        <a:p>
          <a:pPr>
            <a:defRPr cap="all"/>
          </a:pPr>
          <a:r>
            <a:rPr lang="es-ES" sz="2000" b="0" dirty="0" smtClean="0">
              <a:solidFill>
                <a:schemeClr val="bg1"/>
              </a:solidFill>
            </a:rPr>
            <a:t>Los robots de inteligencia artificial vencen a los </a:t>
          </a:r>
          <a:r>
            <a:rPr lang="es-ES" sz="2000" b="0" dirty="0" err="1" smtClean="0">
              <a:solidFill>
                <a:schemeClr val="bg1"/>
              </a:solidFill>
            </a:rPr>
            <a:t>videojugadores</a:t>
          </a:r>
          <a:r>
            <a:rPr lang="es-ES" sz="2000" b="0" dirty="0" smtClean="0">
              <a:solidFill>
                <a:schemeClr val="bg1"/>
              </a:solidFill>
            </a:rPr>
            <a:t> profesionales</a:t>
          </a:r>
          <a:endParaRPr lang="en-US" sz="2000" dirty="0">
            <a:solidFill>
              <a:schemeClr val="bg1"/>
            </a:solidFill>
          </a:endParaRPr>
        </a:p>
      </dgm:t>
    </dgm:pt>
    <dgm:pt modelId="{4594D2BB-BC85-4FB4-A2FD-7EEC841A3EAC}" type="parTrans" cxnId="{A2D65C4C-1F47-4BFC-BA5F-99D3D77961FB}">
      <dgm:prSet/>
      <dgm:spPr/>
      <dgm:t>
        <a:bodyPr/>
        <a:lstStyle/>
        <a:p>
          <a:endParaRPr lang="en-US"/>
        </a:p>
      </dgm:t>
    </dgm:pt>
    <dgm:pt modelId="{8C0472D2-161F-4AC6-9D7F-5D7DEFA90244}" type="sibTrans" cxnId="{A2D65C4C-1F47-4BFC-BA5F-99D3D77961FB}">
      <dgm:prSet/>
      <dgm:spPr/>
      <dgm:t>
        <a:bodyPr/>
        <a:lstStyle/>
        <a:p>
          <a:endParaRPr lang="en-US"/>
        </a:p>
      </dgm:t>
    </dgm:pt>
    <dgm:pt modelId="{026979BA-66BC-4F8F-9D28-33C0C79BCCBE}">
      <dgm:prSet custT="1"/>
      <dgm:spPr/>
      <dgm:t>
        <a:bodyPr/>
        <a:lstStyle/>
        <a:p>
          <a:pPr>
            <a:defRPr cap="all"/>
          </a:pPr>
          <a:r>
            <a:rPr lang="es-ES" sz="2700" b="0" dirty="0" smtClean="0">
              <a:solidFill>
                <a:schemeClr val="bg1"/>
              </a:solidFill>
            </a:rPr>
            <a:t>Robots bursátiles</a:t>
          </a:r>
          <a:endParaRPr lang="en-US" sz="2700" dirty="0">
            <a:solidFill>
              <a:schemeClr val="bg1"/>
            </a:solidFill>
          </a:endParaRPr>
        </a:p>
      </dgm:t>
    </dgm:pt>
    <dgm:pt modelId="{E076980C-DD18-47C5-8F45-C8784B844696}" type="parTrans" cxnId="{59A3B964-E64E-4795-9EAA-6CEEB1260859}">
      <dgm:prSet/>
      <dgm:spPr/>
      <dgm:t>
        <a:bodyPr/>
        <a:lstStyle/>
        <a:p>
          <a:endParaRPr lang="en-US"/>
        </a:p>
      </dgm:t>
    </dgm:pt>
    <dgm:pt modelId="{CA1AF1FF-5080-42B7-AD87-4823B6B08F7C}" type="sibTrans" cxnId="{59A3B964-E64E-4795-9EAA-6CEEB1260859}">
      <dgm:prSet/>
      <dgm:spPr/>
      <dgm:t>
        <a:bodyPr/>
        <a:lstStyle/>
        <a:p>
          <a:endParaRPr lang="en-US"/>
        </a:p>
      </dgm:t>
    </dgm:pt>
    <dgm:pt modelId="{B1165B75-5D2E-44B9-8B46-C41A6E160231}" type="pres">
      <dgm:prSet presAssocID="{85C78668-870D-48FF-881E-9D7CF0A6569D}" presName="root" presStyleCnt="0">
        <dgm:presLayoutVars>
          <dgm:dir/>
          <dgm:resizeHandles val="exact"/>
        </dgm:presLayoutVars>
      </dgm:prSet>
      <dgm:spPr/>
      <dgm:t>
        <a:bodyPr/>
        <a:lstStyle/>
        <a:p>
          <a:endParaRPr lang="es-ES"/>
        </a:p>
      </dgm:t>
    </dgm:pt>
    <dgm:pt modelId="{FDAFE401-02DA-4DDC-B55E-FD48399528AB}" type="pres">
      <dgm:prSet presAssocID="{CBEB565B-9B28-4EAB-88F3-E8C5B55752EC}" presName="compNode" presStyleCnt="0"/>
      <dgm:spPr/>
    </dgm:pt>
    <dgm:pt modelId="{3E052A51-BD48-4515-A3E5-432A3F37C4AB}" type="pres">
      <dgm:prSet presAssocID="{CBEB565B-9B28-4EAB-88F3-E8C5B55752EC}" presName="iconBgRect" presStyleLbl="bgShp" presStyleIdx="0" presStyleCnt="3"/>
      <dgm:spPr>
        <a:solidFill>
          <a:schemeClr val="tx2"/>
        </a:solidFill>
      </dgm:spPr>
    </dgm:pt>
    <dgm:pt modelId="{46A5B0A3-B1EE-45BC-95F3-BC9AACA05FA1}" type="pres">
      <dgm:prSet presAssocID="{CBEB565B-9B28-4EAB-88F3-E8C5B55752E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Trophy"/>
        </a:ext>
      </dgm:extLst>
    </dgm:pt>
    <dgm:pt modelId="{DBE5C6F0-110A-4D7C-9967-9A2D96E1C916}" type="pres">
      <dgm:prSet presAssocID="{CBEB565B-9B28-4EAB-88F3-E8C5B55752EC}" presName="spaceRect" presStyleCnt="0"/>
      <dgm:spPr/>
    </dgm:pt>
    <dgm:pt modelId="{E8398AD6-7D73-4750-A21A-C6F6AD2796A3}" type="pres">
      <dgm:prSet presAssocID="{CBEB565B-9B28-4EAB-88F3-E8C5B55752EC}" presName="textRect" presStyleLbl="revTx" presStyleIdx="0" presStyleCnt="3">
        <dgm:presLayoutVars>
          <dgm:chMax val="1"/>
          <dgm:chPref val="1"/>
        </dgm:presLayoutVars>
      </dgm:prSet>
      <dgm:spPr/>
      <dgm:t>
        <a:bodyPr/>
        <a:lstStyle/>
        <a:p>
          <a:endParaRPr lang="es-ES"/>
        </a:p>
      </dgm:t>
    </dgm:pt>
    <dgm:pt modelId="{9B8A13AE-08E7-476F-A26E-21F471F52621}" type="pres">
      <dgm:prSet presAssocID="{AB66B892-0D24-43BC-86E8-2E4072AA7606}" presName="sibTrans" presStyleCnt="0"/>
      <dgm:spPr/>
    </dgm:pt>
    <dgm:pt modelId="{E74EDEFD-11F7-4464-BB64-B73BFDA4BE11}" type="pres">
      <dgm:prSet presAssocID="{A6281BC4-4AC3-41BE-9646-7A856BF4E70B}" presName="compNode" presStyleCnt="0"/>
      <dgm:spPr/>
    </dgm:pt>
    <dgm:pt modelId="{2496DC8F-FA73-4C16-8368-74CE5850AB09}" type="pres">
      <dgm:prSet presAssocID="{A6281BC4-4AC3-41BE-9646-7A856BF4E70B}" presName="iconBgRect" presStyleLbl="bgShp" presStyleIdx="1" presStyleCnt="3"/>
      <dgm:spPr>
        <a:solidFill>
          <a:schemeClr val="tx2"/>
        </a:solidFill>
      </dgm:spPr>
    </dgm:pt>
    <dgm:pt modelId="{0CF4A263-D495-4B78-A1A0-50AE116A5323}" type="pres">
      <dgm:prSet presAssocID="{A6281BC4-4AC3-41BE-9646-7A856BF4E70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a:blipFill>
        <a:ln>
          <a:noFill/>
        </a:ln>
      </dgm:spPr>
      <dgm:extLst>
        <a:ext uri="{E40237B7-FDA0-4F09-8148-C483321AD2D9}">
          <dgm14:cNvPr xmlns:dgm14="http://schemas.microsoft.com/office/drawing/2010/diagram" id="0" name="" descr="Game controller"/>
        </a:ext>
      </dgm:extLst>
    </dgm:pt>
    <dgm:pt modelId="{7015FD2E-3287-4788-BC3F-AE5B234382EE}" type="pres">
      <dgm:prSet presAssocID="{A6281BC4-4AC3-41BE-9646-7A856BF4E70B}" presName="spaceRect" presStyleCnt="0"/>
      <dgm:spPr/>
    </dgm:pt>
    <dgm:pt modelId="{93786F98-D4DD-4F12-96CB-A41F8E7BD09D}" type="pres">
      <dgm:prSet presAssocID="{A6281BC4-4AC3-41BE-9646-7A856BF4E70B}" presName="textRect" presStyleLbl="revTx" presStyleIdx="1" presStyleCnt="3">
        <dgm:presLayoutVars>
          <dgm:chMax val="1"/>
          <dgm:chPref val="1"/>
        </dgm:presLayoutVars>
      </dgm:prSet>
      <dgm:spPr/>
      <dgm:t>
        <a:bodyPr/>
        <a:lstStyle/>
        <a:p>
          <a:endParaRPr lang="es-ES"/>
        </a:p>
      </dgm:t>
    </dgm:pt>
    <dgm:pt modelId="{338C6BB3-BA5F-492A-9BD0-B05BA979A6F1}" type="pres">
      <dgm:prSet presAssocID="{8C0472D2-161F-4AC6-9D7F-5D7DEFA90244}" presName="sibTrans" presStyleCnt="0"/>
      <dgm:spPr/>
    </dgm:pt>
    <dgm:pt modelId="{B9C087AB-6F30-456F-B2C1-ECA6565F8E0E}" type="pres">
      <dgm:prSet presAssocID="{026979BA-66BC-4F8F-9D28-33C0C79BCCBE}" presName="compNode" presStyleCnt="0"/>
      <dgm:spPr/>
    </dgm:pt>
    <dgm:pt modelId="{3E9943CA-D5AB-4FFD-95F2-0E0FD8644158}" type="pres">
      <dgm:prSet presAssocID="{026979BA-66BC-4F8F-9D28-33C0C79BCCBE}" presName="iconBgRect" presStyleLbl="bgShp" presStyleIdx="2" presStyleCnt="3"/>
      <dgm:spPr>
        <a:solidFill>
          <a:schemeClr val="tx2"/>
        </a:solidFill>
      </dgm:spPr>
    </dgm:pt>
    <dgm:pt modelId="{A6987C40-F029-4239-AEA6-765DBF4AF611}" type="pres">
      <dgm:prSet presAssocID="{026979BA-66BC-4F8F-9D28-33C0C79BCCB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Upward trend"/>
        </a:ext>
      </dgm:extLst>
    </dgm:pt>
    <dgm:pt modelId="{ABE4B297-F4E2-49D1-9552-A38352574A01}" type="pres">
      <dgm:prSet presAssocID="{026979BA-66BC-4F8F-9D28-33C0C79BCCBE}" presName="spaceRect" presStyleCnt="0"/>
      <dgm:spPr/>
    </dgm:pt>
    <dgm:pt modelId="{0461048F-7AC3-43F5-A3BB-EC8F2CEA0DF5}" type="pres">
      <dgm:prSet presAssocID="{026979BA-66BC-4F8F-9D28-33C0C79BCCBE}" presName="textRect" presStyleLbl="revTx" presStyleIdx="2" presStyleCnt="3">
        <dgm:presLayoutVars>
          <dgm:chMax val="1"/>
          <dgm:chPref val="1"/>
        </dgm:presLayoutVars>
      </dgm:prSet>
      <dgm:spPr/>
      <dgm:t>
        <a:bodyPr/>
        <a:lstStyle/>
        <a:p>
          <a:endParaRPr lang="es-ES"/>
        </a:p>
      </dgm:t>
    </dgm:pt>
  </dgm:ptLst>
  <dgm:cxnLst>
    <dgm:cxn modelId="{43DAA276-80D0-443F-AE64-EFD5A3A4A9B8}" srcId="{85C78668-870D-48FF-881E-9D7CF0A6569D}" destId="{CBEB565B-9B28-4EAB-88F3-E8C5B55752EC}" srcOrd="0" destOrd="0" parTransId="{6ADD6DF8-AD96-4FB8-A215-FDDDF66263B5}" sibTransId="{AB66B892-0D24-43BC-86E8-2E4072AA7606}"/>
    <dgm:cxn modelId="{AE2D91DC-0B92-4246-9BBE-B949862BF384}" type="presOf" srcId="{85C78668-870D-48FF-881E-9D7CF0A6569D}" destId="{B1165B75-5D2E-44B9-8B46-C41A6E160231}" srcOrd="0" destOrd="0" presId="urn:microsoft.com/office/officeart/2018/5/layout/IconCircleLabelList"/>
    <dgm:cxn modelId="{A2D65C4C-1F47-4BFC-BA5F-99D3D77961FB}" srcId="{85C78668-870D-48FF-881E-9D7CF0A6569D}" destId="{A6281BC4-4AC3-41BE-9646-7A856BF4E70B}" srcOrd="1" destOrd="0" parTransId="{4594D2BB-BC85-4FB4-A2FD-7EEC841A3EAC}" sibTransId="{8C0472D2-161F-4AC6-9D7F-5D7DEFA90244}"/>
    <dgm:cxn modelId="{59A3B964-E64E-4795-9EAA-6CEEB1260859}" srcId="{85C78668-870D-48FF-881E-9D7CF0A6569D}" destId="{026979BA-66BC-4F8F-9D28-33C0C79BCCBE}" srcOrd="2" destOrd="0" parTransId="{E076980C-DD18-47C5-8F45-C8784B844696}" sibTransId="{CA1AF1FF-5080-42B7-AD87-4823B6B08F7C}"/>
    <dgm:cxn modelId="{BD0141A2-948C-4C58-BC7D-9647006ACAA9}" type="presOf" srcId="{026979BA-66BC-4F8F-9D28-33C0C79BCCBE}" destId="{0461048F-7AC3-43F5-A3BB-EC8F2CEA0DF5}" srcOrd="0" destOrd="0" presId="urn:microsoft.com/office/officeart/2018/5/layout/IconCircleLabelList"/>
    <dgm:cxn modelId="{087DD10D-07BE-4381-935F-A351EC831BD2}" type="presOf" srcId="{CBEB565B-9B28-4EAB-88F3-E8C5B55752EC}" destId="{E8398AD6-7D73-4750-A21A-C6F6AD2796A3}" srcOrd="0" destOrd="0" presId="urn:microsoft.com/office/officeart/2018/5/layout/IconCircleLabelList"/>
    <dgm:cxn modelId="{5EB29F8B-D293-4E18-A4CB-103051FEA271}" type="presOf" srcId="{A6281BC4-4AC3-41BE-9646-7A856BF4E70B}" destId="{93786F98-D4DD-4F12-96CB-A41F8E7BD09D}" srcOrd="0" destOrd="0" presId="urn:microsoft.com/office/officeart/2018/5/layout/IconCircleLabelList"/>
    <dgm:cxn modelId="{8E06A8E4-2C47-4ACB-9707-A24D7A4940E4}" type="presParOf" srcId="{B1165B75-5D2E-44B9-8B46-C41A6E160231}" destId="{FDAFE401-02DA-4DDC-B55E-FD48399528AB}" srcOrd="0" destOrd="0" presId="urn:microsoft.com/office/officeart/2018/5/layout/IconCircleLabelList"/>
    <dgm:cxn modelId="{6C2E17ED-4545-46A2-A97D-B1E4D4D8FEF7}" type="presParOf" srcId="{FDAFE401-02DA-4DDC-B55E-FD48399528AB}" destId="{3E052A51-BD48-4515-A3E5-432A3F37C4AB}" srcOrd="0" destOrd="0" presId="urn:microsoft.com/office/officeart/2018/5/layout/IconCircleLabelList"/>
    <dgm:cxn modelId="{053E5A72-03F9-44DC-B306-C97109253294}" type="presParOf" srcId="{FDAFE401-02DA-4DDC-B55E-FD48399528AB}" destId="{46A5B0A3-B1EE-45BC-95F3-BC9AACA05FA1}" srcOrd="1" destOrd="0" presId="urn:microsoft.com/office/officeart/2018/5/layout/IconCircleLabelList"/>
    <dgm:cxn modelId="{4640ECE8-9DBE-4FB1-9AA8-7E3C8C7E5565}" type="presParOf" srcId="{FDAFE401-02DA-4DDC-B55E-FD48399528AB}" destId="{DBE5C6F0-110A-4D7C-9967-9A2D96E1C916}" srcOrd="2" destOrd="0" presId="urn:microsoft.com/office/officeart/2018/5/layout/IconCircleLabelList"/>
    <dgm:cxn modelId="{771EC5E7-32AE-41C5-A0C4-86D524809A89}" type="presParOf" srcId="{FDAFE401-02DA-4DDC-B55E-FD48399528AB}" destId="{E8398AD6-7D73-4750-A21A-C6F6AD2796A3}" srcOrd="3" destOrd="0" presId="urn:microsoft.com/office/officeart/2018/5/layout/IconCircleLabelList"/>
    <dgm:cxn modelId="{5B9A75BF-7811-48D6-B732-CE71C6529F27}" type="presParOf" srcId="{B1165B75-5D2E-44B9-8B46-C41A6E160231}" destId="{9B8A13AE-08E7-476F-A26E-21F471F52621}" srcOrd="1" destOrd="0" presId="urn:microsoft.com/office/officeart/2018/5/layout/IconCircleLabelList"/>
    <dgm:cxn modelId="{A3FCA91D-DFC3-44E1-9B51-9C27B4E8685A}" type="presParOf" srcId="{B1165B75-5D2E-44B9-8B46-C41A6E160231}" destId="{E74EDEFD-11F7-4464-BB64-B73BFDA4BE11}" srcOrd="2" destOrd="0" presId="urn:microsoft.com/office/officeart/2018/5/layout/IconCircleLabelList"/>
    <dgm:cxn modelId="{142413AB-5CD4-4CD8-87FF-FC8FDAA7C931}" type="presParOf" srcId="{E74EDEFD-11F7-4464-BB64-B73BFDA4BE11}" destId="{2496DC8F-FA73-4C16-8368-74CE5850AB09}" srcOrd="0" destOrd="0" presId="urn:microsoft.com/office/officeart/2018/5/layout/IconCircleLabelList"/>
    <dgm:cxn modelId="{568FF6BB-DFB4-4E6B-A758-825387762C58}" type="presParOf" srcId="{E74EDEFD-11F7-4464-BB64-B73BFDA4BE11}" destId="{0CF4A263-D495-4B78-A1A0-50AE116A5323}" srcOrd="1" destOrd="0" presId="urn:microsoft.com/office/officeart/2018/5/layout/IconCircleLabelList"/>
    <dgm:cxn modelId="{4D7BC09E-AC48-4BF2-BAAE-19B072D24AC0}" type="presParOf" srcId="{E74EDEFD-11F7-4464-BB64-B73BFDA4BE11}" destId="{7015FD2E-3287-4788-BC3F-AE5B234382EE}" srcOrd="2" destOrd="0" presId="urn:microsoft.com/office/officeart/2018/5/layout/IconCircleLabelList"/>
    <dgm:cxn modelId="{AA328ED5-AD58-489B-85CF-16C95B1D76B2}" type="presParOf" srcId="{E74EDEFD-11F7-4464-BB64-B73BFDA4BE11}" destId="{93786F98-D4DD-4F12-96CB-A41F8E7BD09D}" srcOrd="3" destOrd="0" presId="urn:microsoft.com/office/officeart/2018/5/layout/IconCircleLabelList"/>
    <dgm:cxn modelId="{E5FF255E-AAFC-4D51-ACE1-D9C791A297D8}" type="presParOf" srcId="{B1165B75-5D2E-44B9-8B46-C41A6E160231}" destId="{338C6BB3-BA5F-492A-9BD0-B05BA979A6F1}" srcOrd="3" destOrd="0" presId="urn:microsoft.com/office/officeart/2018/5/layout/IconCircleLabelList"/>
    <dgm:cxn modelId="{9B4BBE3C-9982-46E9-A3B4-AE2B729B62AB}" type="presParOf" srcId="{B1165B75-5D2E-44B9-8B46-C41A6E160231}" destId="{B9C087AB-6F30-456F-B2C1-ECA6565F8E0E}" srcOrd="4" destOrd="0" presId="urn:microsoft.com/office/officeart/2018/5/layout/IconCircleLabelList"/>
    <dgm:cxn modelId="{80937605-F491-4E78-92E5-85E47C6EFCE3}" type="presParOf" srcId="{B9C087AB-6F30-456F-B2C1-ECA6565F8E0E}" destId="{3E9943CA-D5AB-4FFD-95F2-0E0FD8644158}" srcOrd="0" destOrd="0" presId="urn:microsoft.com/office/officeart/2018/5/layout/IconCircleLabelList"/>
    <dgm:cxn modelId="{054D9224-4AD8-43F9-9993-A33B44ED2510}" type="presParOf" srcId="{B9C087AB-6F30-456F-B2C1-ECA6565F8E0E}" destId="{A6987C40-F029-4239-AEA6-765DBF4AF611}" srcOrd="1" destOrd="0" presId="urn:microsoft.com/office/officeart/2018/5/layout/IconCircleLabelList"/>
    <dgm:cxn modelId="{8FCA2945-DE58-4D02-8CA3-126630DC4122}" type="presParOf" srcId="{B9C087AB-6F30-456F-B2C1-ECA6565F8E0E}" destId="{ABE4B297-F4E2-49D1-9552-A38352574A01}" srcOrd="2" destOrd="0" presId="urn:microsoft.com/office/officeart/2018/5/layout/IconCircleLabelList"/>
    <dgm:cxn modelId="{E523B6A3-DBB5-4EE9-B78D-7A14D21688EF}" type="presParOf" srcId="{B9C087AB-6F30-456F-B2C1-ECA6565F8E0E}" destId="{0461048F-7AC3-43F5-A3BB-EC8F2CEA0DF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EFFA1ED-22A6-414C-B644-44B5C220B35C}" type="doc">
      <dgm:prSet loTypeId="urn:microsoft.com/office/officeart/2005/8/layout/vProcess5" loCatId="process" qsTypeId="urn:microsoft.com/office/officeart/2005/8/quickstyle/simple3" qsCatId="simple" csTypeId="urn:microsoft.com/office/officeart/2005/8/colors/accent1_2" csCatId="accent1" phldr="1"/>
      <dgm:spPr/>
      <dgm:t>
        <a:bodyPr/>
        <a:lstStyle/>
        <a:p>
          <a:endParaRPr lang="en-US"/>
        </a:p>
      </dgm:t>
    </dgm:pt>
    <dgm:pt modelId="{95D3BA2B-D6B3-45BC-ADF4-022C3D1280BF}">
      <dgm:prSet/>
      <dgm:spPr/>
      <dgm:t>
        <a:bodyPr/>
        <a:lstStyle/>
        <a:p>
          <a:r>
            <a:rPr lang="en-US" b="0" dirty="0">
              <a:solidFill>
                <a:schemeClr val="bg1"/>
              </a:solidFill>
            </a:rPr>
            <a:t>“Hello World” </a:t>
          </a:r>
          <a:r>
            <a:rPr lang="en-US" b="0" dirty="0" smtClean="0">
              <a:solidFill>
                <a:schemeClr val="bg1"/>
              </a:solidFill>
            </a:rPr>
            <a:t>del </a:t>
          </a:r>
          <a:r>
            <a:rPr lang="en-US" b="0" dirty="0" err="1" smtClean="0">
              <a:solidFill>
                <a:schemeClr val="bg1"/>
              </a:solidFill>
            </a:rPr>
            <a:t>Aprendizaje</a:t>
          </a:r>
          <a:r>
            <a:rPr lang="en-US" b="0" dirty="0" smtClean="0">
              <a:solidFill>
                <a:schemeClr val="bg1"/>
              </a:solidFill>
            </a:rPr>
            <a:t> </a:t>
          </a:r>
          <a:r>
            <a:rPr lang="en-US" b="0" dirty="0" err="1" smtClean="0">
              <a:solidFill>
                <a:schemeClr val="bg1"/>
              </a:solidFill>
            </a:rPr>
            <a:t>Profundo</a:t>
          </a:r>
          <a:endParaRPr lang="en-US" dirty="0">
            <a:solidFill>
              <a:schemeClr val="bg1"/>
            </a:solidFill>
          </a:endParaRPr>
        </a:p>
      </dgm:t>
    </dgm:pt>
    <dgm:pt modelId="{B9458429-BE32-4EB3-9605-629494753C13}" type="parTrans" cxnId="{A3C6CB58-4D3F-493F-AD3A-21EC3FF39FC2}">
      <dgm:prSet/>
      <dgm:spPr/>
      <dgm:t>
        <a:bodyPr/>
        <a:lstStyle/>
        <a:p>
          <a:endParaRPr lang="en-US">
            <a:solidFill>
              <a:schemeClr val="bg1"/>
            </a:solidFill>
          </a:endParaRPr>
        </a:p>
      </dgm:t>
    </dgm:pt>
    <dgm:pt modelId="{A904BB4C-7046-4625-9705-34F009D8D26D}" type="sibTrans" cxnId="{A3C6CB58-4D3F-493F-AD3A-21EC3FF39FC2}">
      <dgm:prSet/>
      <dgm:spPr/>
      <dgm:t>
        <a:bodyPr/>
        <a:lstStyle/>
        <a:p>
          <a:endParaRPr lang="en-US">
            <a:solidFill>
              <a:schemeClr val="bg1"/>
            </a:solidFill>
          </a:endParaRPr>
        </a:p>
      </dgm:t>
    </dgm:pt>
    <dgm:pt modelId="{FD30442D-57D8-462E-85AE-37146CE3ADE1}">
      <dgm:prSet/>
      <dgm:spPr/>
      <dgm:t>
        <a:bodyPr/>
        <a:lstStyle/>
        <a:p>
          <a:r>
            <a:rPr lang="en-US" b="0" dirty="0" err="1" smtClean="0">
              <a:solidFill>
                <a:schemeClr val="bg1"/>
              </a:solidFill>
            </a:rPr>
            <a:t>Entrenar</a:t>
          </a:r>
          <a:r>
            <a:rPr lang="en-US" b="0" dirty="0" smtClean="0">
              <a:solidFill>
                <a:schemeClr val="bg1"/>
              </a:solidFill>
            </a:rPr>
            <a:t> un </a:t>
          </a:r>
          <a:r>
            <a:rPr lang="en-US" b="0" dirty="0" err="1" smtClean="0">
              <a:solidFill>
                <a:schemeClr val="bg1"/>
              </a:solidFill>
            </a:rPr>
            <a:t>modelo</a:t>
          </a:r>
          <a:r>
            <a:rPr lang="en-US" b="0" dirty="0" smtClean="0">
              <a:solidFill>
                <a:schemeClr val="bg1"/>
              </a:solidFill>
            </a:rPr>
            <a:t> </a:t>
          </a:r>
          <a:r>
            <a:rPr lang="en-US" b="0" dirty="0" err="1" smtClean="0">
              <a:solidFill>
                <a:schemeClr val="bg1"/>
              </a:solidFill>
            </a:rPr>
            <a:t>más</a:t>
          </a:r>
          <a:r>
            <a:rPr lang="en-US" b="0" dirty="0" smtClean="0">
              <a:solidFill>
                <a:schemeClr val="bg1"/>
              </a:solidFill>
            </a:rPr>
            <a:t> </a:t>
          </a:r>
          <a:r>
            <a:rPr lang="en-US" b="0" dirty="0" err="1" smtClean="0">
              <a:solidFill>
                <a:schemeClr val="bg1"/>
              </a:solidFill>
            </a:rPr>
            <a:t>complicado</a:t>
          </a:r>
          <a:endParaRPr lang="en-US" dirty="0">
            <a:solidFill>
              <a:schemeClr val="bg1"/>
            </a:solidFill>
          </a:endParaRPr>
        </a:p>
      </dgm:t>
    </dgm:pt>
    <dgm:pt modelId="{E75FD5F8-0263-4102-9AD7-4472E8EDA3F1}" type="parTrans" cxnId="{6E91753A-86D7-40A6-A00D-77F54BBA09D5}">
      <dgm:prSet/>
      <dgm:spPr/>
      <dgm:t>
        <a:bodyPr/>
        <a:lstStyle/>
        <a:p>
          <a:endParaRPr lang="en-US">
            <a:solidFill>
              <a:schemeClr val="bg1"/>
            </a:solidFill>
          </a:endParaRPr>
        </a:p>
      </dgm:t>
    </dgm:pt>
    <dgm:pt modelId="{71D62E6D-058F-47A3-A31C-8E4E90013B30}" type="sibTrans" cxnId="{6E91753A-86D7-40A6-A00D-77F54BBA09D5}">
      <dgm:prSet/>
      <dgm:spPr/>
      <dgm:t>
        <a:bodyPr/>
        <a:lstStyle/>
        <a:p>
          <a:endParaRPr lang="en-US">
            <a:solidFill>
              <a:schemeClr val="bg1"/>
            </a:solidFill>
          </a:endParaRPr>
        </a:p>
      </dgm:t>
    </dgm:pt>
    <dgm:pt modelId="{D01B45DD-D263-4386-A7BD-3AD2ED0B30DB}">
      <dgm:prSet/>
      <dgm:spPr/>
      <dgm:t>
        <a:bodyPr/>
        <a:lstStyle/>
        <a:p>
          <a:r>
            <a:rPr lang="en-US" b="0" dirty="0" err="1" smtClean="0">
              <a:solidFill>
                <a:schemeClr val="bg1"/>
              </a:solidFill>
            </a:rPr>
            <a:t>Nuevas</a:t>
          </a:r>
          <a:r>
            <a:rPr lang="en-US" b="0" dirty="0" smtClean="0">
              <a:solidFill>
                <a:schemeClr val="bg1"/>
              </a:solidFill>
            </a:rPr>
            <a:t> </a:t>
          </a:r>
          <a:r>
            <a:rPr lang="en-US" b="0" dirty="0" err="1" smtClean="0">
              <a:solidFill>
                <a:schemeClr val="bg1"/>
              </a:solidFill>
            </a:rPr>
            <a:t>arquitecturas</a:t>
          </a:r>
          <a:r>
            <a:rPr lang="en-US" b="0" dirty="0" smtClean="0">
              <a:solidFill>
                <a:schemeClr val="bg1"/>
              </a:solidFill>
            </a:rPr>
            <a:t> y </a:t>
          </a:r>
          <a:r>
            <a:rPr lang="en-US" b="0" dirty="0" err="1" smtClean="0">
              <a:solidFill>
                <a:schemeClr val="bg1"/>
              </a:solidFill>
            </a:rPr>
            <a:t>técnicas</a:t>
          </a:r>
          <a:r>
            <a:rPr lang="en-US" b="0" dirty="0" smtClean="0">
              <a:solidFill>
                <a:schemeClr val="bg1"/>
              </a:solidFill>
            </a:rPr>
            <a:t> para </a:t>
          </a:r>
          <a:r>
            <a:rPr lang="en-US" b="0" dirty="0" err="1" smtClean="0">
              <a:solidFill>
                <a:schemeClr val="bg1"/>
              </a:solidFill>
            </a:rPr>
            <a:t>mejorar</a:t>
          </a:r>
          <a:r>
            <a:rPr lang="en-US" b="0" dirty="0" smtClean="0">
              <a:solidFill>
                <a:schemeClr val="bg1"/>
              </a:solidFill>
            </a:rPr>
            <a:t> la performance</a:t>
          </a:r>
          <a:endParaRPr lang="en-US" dirty="0">
            <a:solidFill>
              <a:schemeClr val="bg1"/>
            </a:solidFill>
          </a:endParaRPr>
        </a:p>
      </dgm:t>
    </dgm:pt>
    <dgm:pt modelId="{19FF90F6-0DB1-4EF0-A6EB-C8A6C0A3634A}" type="parTrans" cxnId="{AAB87493-03E5-4800-947C-6C5796295792}">
      <dgm:prSet/>
      <dgm:spPr/>
      <dgm:t>
        <a:bodyPr/>
        <a:lstStyle/>
        <a:p>
          <a:endParaRPr lang="en-US">
            <a:solidFill>
              <a:schemeClr val="bg1"/>
            </a:solidFill>
          </a:endParaRPr>
        </a:p>
      </dgm:t>
    </dgm:pt>
    <dgm:pt modelId="{71356764-6C00-4D8D-B271-A6183B9F4CD8}" type="sibTrans" cxnId="{AAB87493-03E5-4800-947C-6C5796295792}">
      <dgm:prSet/>
      <dgm:spPr/>
      <dgm:t>
        <a:bodyPr/>
        <a:lstStyle/>
        <a:p>
          <a:endParaRPr lang="en-US">
            <a:solidFill>
              <a:schemeClr val="bg1"/>
            </a:solidFill>
          </a:endParaRPr>
        </a:p>
      </dgm:t>
    </dgm:pt>
    <dgm:pt modelId="{3472F067-7EB4-4964-B7B0-762D900560E3}">
      <dgm:prSet/>
      <dgm:spPr/>
      <dgm:t>
        <a:bodyPr/>
        <a:lstStyle/>
        <a:p>
          <a:r>
            <a:rPr lang="en-US" b="0" dirty="0" err="1" smtClean="0">
              <a:solidFill>
                <a:schemeClr val="bg1"/>
              </a:solidFill>
            </a:rPr>
            <a:t>Modelos</a:t>
          </a:r>
          <a:r>
            <a:rPr lang="en-US" b="0" dirty="0" smtClean="0">
              <a:solidFill>
                <a:schemeClr val="bg1"/>
              </a:solidFill>
            </a:rPr>
            <a:t> pre-</a:t>
          </a:r>
          <a:r>
            <a:rPr lang="en-US" b="0" dirty="0" err="1" smtClean="0">
              <a:solidFill>
                <a:schemeClr val="bg1"/>
              </a:solidFill>
            </a:rPr>
            <a:t>entrenados</a:t>
          </a:r>
          <a:endParaRPr lang="en-US" dirty="0">
            <a:solidFill>
              <a:schemeClr val="bg1"/>
            </a:solidFill>
          </a:endParaRPr>
        </a:p>
      </dgm:t>
    </dgm:pt>
    <dgm:pt modelId="{9EF3285D-78E3-4034-A54B-BC5AAE9669B9}" type="parTrans" cxnId="{0F630B9C-9AE5-4F98-B0C6-1175F95B4F24}">
      <dgm:prSet/>
      <dgm:spPr/>
      <dgm:t>
        <a:bodyPr/>
        <a:lstStyle/>
        <a:p>
          <a:endParaRPr lang="en-US">
            <a:solidFill>
              <a:schemeClr val="bg1"/>
            </a:solidFill>
          </a:endParaRPr>
        </a:p>
      </dgm:t>
    </dgm:pt>
    <dgm:pt modelId="{70E44783-03A9-4556-9742-0BCFA3C01BD8}" type="sibTrans" cxnId="{0F630B9C-9AE5-4F98-B0C6-1175F95B4F24}">
      <dgm:prSet/>
      <dgm:spPr/>
      <dgm:t>
        <a:bodyPr/>
        <a:lstStyle/>
        <a:p>
          <a:endParaRPr lang="en-US">
            <a:solidFill>
              <a:schemeClr val="bg1"/>
            </a:solidFill>
          </a:endParaRPr>
        </a:p>
      </dgm:t>
    </dgm:pt>
    <dgm:pt modelId="{606B51C4-81DD-4E0F-8EA5-4982534453ED}">
      <dgm:prSet/>
      <dgm:spPr/>
      <dgm:t>
        <a:bodyPr/>
        <a:lstStyle/>
        <a:p>
          <a:pPr>
            <a:buFont typeface="+mj-lt"/>
            <a:buNone/>
          </a:pPr>
          <a:r>
            <a:rPr lang="en-US" dirty="0" err="1" smtClean="0">
              <a:solidFill>
                <a:schemeClr val="bg1"/>
              </a:solidFill>
            </a:rPr>
            <a:t>Transferencia</a:t>
          </a:r>
          <a:r>
            <a:rPr lang="en-US" dirty="0" smtClean="0">
              <a:solidFill>
                <a:schemeClr val="bg1"/>
              </a:solidFill>
            </a:rPr>
            <a:t> de </a:t>
          </a:r>
          <a:r>
            <a:rPr lang="en-US" dirty="0" err="1" smtClean="0">
              <a:solidFill>
                <a:schemeClr val="bg1"/>
              </a:solidFill>
            </a:rPr>
            <a:t>aprendizaje</a:t>
          </a:r>
          <a:r>
            <a:rPr lang="en-US" dirty="0" smtClean="0">
              <a:solidFill>
                <a:schemeClr val="bg1"/>
              </a:solidFill>
            </a:rPr>
            <a:t> y </a:t>
          </a:r>
          <a:r>
            <a:rPr lang="en-US" dirty="0" err="1" smtClean="0">
              <a:solidFill>
                <a:schemeClr val="bg1"/>
              </a:solidFill>
            </a:rPr>
            <a:t>ajuste</a:t>
          </a:r>
          <a:r>
            <a:rPr lang="en-US" dirty="0" smtClean="0">
              <a:solidFill>
                <a:schemeClr val="bg1"/>
              </a:solidFill>
            </a:rPr>
            <a:t> </a:t>
          </a:r>
          <a:r>
            <a:rPr lang="en-US" dirty="0" err="1" smtClean="0">
              <a:solidFill>
                <a:schemeClr val="bg1"/>
              </a:solidFill>
            </a:rPr>
            <a:t>fino</a:t>
          </a:r>
          <a:endParaRPr lang="en-US" dirty="0">
            <a:solidFill>
              <a:schemeClr val="bg1"/>
            </a:solidFill>
          </a:endParaRPr>
        </a:p>
      </dgm:t>
    </dgm:pt>
    <dgm:pt modelId="{B0DFCA25-6112-42FB-A936-5B26DD4BF67F}" type="parTrans" cxnId="{EB1A6094-FE48-4A79-8036-8EAEAF2A7A22}">
      <dgm:prSet/>
      <dgm:spPr/>
      <dgm:t>
        <a:bodyPr/>
        <a:lstStyle/>
        <a:p>
          <a:endParaRPr lang="en-US">
            <a:solidFill>
              <a:schemeClr val="bg1"/>
            </a:solidFill>
          </a:endParaRPr>
        </a:p>
      </dgm:t>
    </dgm:pt>
    <dgm:pt modelId="{2DC4A0AE-65C2-404D-AD2B-37764771C74E}" type="sibTrans" cxnId="{EB1A6094-FE48-4A79-8036-8EAEAF2A7A22}">
      <dgm:prSet/>
      <dgm:spPr/>
      <dgm:t>
        <a:bodyPr/>
        <a:lstStyle/>
        <a:p>
          <a:endParaRPr lang="en-US">
            <a:solidFill>
              <a:schemeClr val="bg1"/>
            </a:solidFill>
          </a:endParaRPr>
        </a:p>
      </dgm:t>
    </dgm:pt>
    <dgm:pt modelId="{1A59CBEA-235D-482F-84A3-576CF0682805}">
      <dgm:prSet phldr="0"/>
      <dgm:spPr/>
      <dgm:t>
        <a:bodyPr/>
        <a:lstStyle/>
        <a:p>
          <a:endParaRPr lang="en-US" dirty="0">
            <a:solidFill>
              <a:schemeClr val="bg1"/>
            </a:solidFill>
            <a:latin typeface="Trebuchet MS"/>
          </a:endParaRPr>
        </a:p>
      </dgm:t>
    </dgm:pt>
    <dgm:pt modelId="{B902C852-2198-41B9-83AA-2CEB79A59771}" type="parTrans" cxnId="{0A2A6A2F-413A-44C1-85BC-C450ADB0FC08}">
      <dgm:prSet/>
      <dgm:spPr/>
      <dgm:t>
        <a:bodyPr/>
        <a:lstStyle/>
        <a:p>
          <a:endParaRPr lang="en-US">
            <a:solidFill>
              <a:schemeClr val="bg1"/>
            </a:solidFill>
          </a:endParaRPr>
        </a:p>
      </dgm:t>
    </dgm:pt>
    <dgm:pt modelId="{D9BF6954-F3DF-4AE8-BAD3-10901DC70D3D}" type="sibTrans" cxnId="{0A2A6A2F-413A-44C1-85BC-C450ADB0FC08}">
      <dgm:prSet/>
      <dgm:spPr/>
      <dgm:t>
        <a:bodyPr/>
        <a:lstStyle/>
        <a:p>
          <a:endParaRPr lang="en-US">
            <a:solidFill>
              <a:schemeClr val="bg1"/>
            </a:solidFill>
          </a:endParaRPr>
        </a:p>
      </dgm:t>
    </dgm:pt>
    <dgm:pt modelId="{342EB100-293C-4686-A14D-471095ACCB41}" type="pres">
      <dgm:prSet presAssocID="{9EFFA1ED-22A6-414C-B644-44B5C220B35C}" presName="outerComposite" presStyleCnt="0">
        <dgm:presLayoutVars>
          <dgm:chMax val="5"/>
          <dgm:dir/>
          <dgm:resizeHandles val="exact"/>
        </dgm:presLayoutVars>
      </dgm:prSet>
      <dgm:spPr/>
      <dgm:t>
        <a:bodyPr/>
        <a:lstStyle/>
        <a:p>
          <a:endParaRPr lang="es-ES"/>
        </a:p>
      </dgm:t>
    </dgm:pt>
    <dgm:pt modelId="{A88AE1B6-3610-4885-B64D-8233408018A5}" type="pres">
      <dgm:prSet presAssocID="{9EFFA1ED-22A6-414C-B644-44B5C220B35C}" presName="dummyMaxCanvas" presStyleCnt="0">
        <dgm:presLayoutVars/>
      </dgm:prSet>
      <dgm:spPr/>
    </dgm:pt>
    <dgm:pt modelId="{539156EE-2D06-4127-87A5-3C6C53BF032D}" type="pres">
      <dgm:prSet presAssocID="{9EFFA1ED-22A6-414C-B644-44B5C220B35C}" presName="FiveNodes_1" presStyleLbl="node1" presStyleIdx="0" presStyleCnt="5" custLinFactNeighborX="-87">
        <dgm:presLayoutVars>
          <dgm:bulletEnabled val="1"/>
        </dgm:presLayoutVars>
      </dgm:prSet>
      <dgm:spPr/>
      <dgm:t>
        <a:bodyPr/>
        <a:lstStyle/>
        <a:p>
          <a:endParaRPr lang="es-ES"/>
        </a:p>
      </dgm:t>
    </dgm:pt>
    <dgm:pt modelId="{1CCADE89-97AD-42FE-9557-6AA719AFD7AA}" type="pres">
      <dgm:prSet presAssocID="{9EFFA1ED-22A6-414C-B644-44B5C220B35C}" presName="FiveNodes_2" presStyleLbl="node1" presStyleIdx="1" presStyleCnt="5">
        <dgm:presLayoutVars>
          <dgm:bulletEnabled val="1"/>
        </dgm:presLayoutVars>
      </dgm:prSet>
      <dgm:spPr/>
      <dgm:t>
        <a:bodyPr/>
        <a:lstStyle/>
        <a:p>
          <a:endParaRPr lang="es-ES"/>
        </a:p>
      </dgm:t>
    </dgm:pt>
    <dgm:pt modelId="{A6D96D8A-637A-460D-9EC4-0FAC79893410}" type="pres">
      <dgm:prSet presAssocID="{9EFFA1ED-22A6-414C-B644-44B5C220B35C}" presName="FiveNodes_3" presStyleLbl="node1" presStyleIdx="2" presStyleCnt="5">
        <dgm:presLayoutVars>
          <dgm:bulletEnabled val="1"/>
        </dgm:presLayoutVars>
      </dgm:prSet>
      <dgm:spPr/>
      <dgm:t>
        <a:bodyPr/>
        <a:lstStyle/>
        <a:p>
          <a:endParaRPr lang="es-ES"/>
        </a:p>
      </dgm:t>
    </dgm:pt>
    <dgm:pt modelId="{FC765D7E-59C4-475E-B4DE-A43CB1FA8710}" type="pres">
      <dgm:prSet presAssocID="{9EFFA1ED-22A6-414C-B644-44B5C220B35C}" presName="FiveNodes_4" presStyleLbl="node1" presStyleIdx="3" presStyleCnt="5">
        <dgm:presLayoutVars>
          <dgm:bulletEnabled val="1"/>
        </dgm:presLayoutVars>
      </dgm:prSet>
      <dgm:spPr/>
      <dgm:t>
        <a:bodyPr/>
        <a:lstStyle/>
        <a:p>
          <a:endParaRPr lang="es-ES"/>
        </a:p>
      </dgm:t>
    </dgm:pt>
    <dgm:pt modelId="{5200E7C9-BD27-4281-83F3-1F951F73BBB7}" type="pres">
      <dgm:prSet presAssocID="{9EFFA1ED-22A6-414C-B644-44B5C220B35C}" presName="FiveNodes_5" presStyleLbl="node1" presStyleIdx="4" presStyleCnt="5">
        <dgm:presLayoutVars>
          <dgm:bulletEnabled val="1"/>
        </dgm:presLayoutVars>
      </dgm:prSet>
      <dgm:spPr/>
      <dgm:t>
        <a:bodyPr/>
        <a:lstStyle/>
        <a:p>
          <a:endParaRPr lang="es-ES"/>
        </a:p>
      </dgm:t>
    </dgm:pt>
    <dgm:pt modelId="{71522FE5-5BF1-4C9B-ABAB-36AACEB85391}" type="pres">
      <dgm:prSet presAssocID="{9EFFA1ED-22A6-414C-B644-44B5C220B35C}" presName="FiveConn_1-2" presStyleLbl="fgAccFollowNode1" presStyleIdx="0" presStyleCnt="4">
        <dgm:presLayoutVars>
          <dgm:bulletEnabled val="1"/>
        </dgm:presLayoutVars>
      </dgm:prSet>
      <dgm:spPr/>
      <dgm:t>
        <a:bodyPr/>
        <a:lstStyle/>
        <a:p>
          <a:endParaRPr lang="es-ES"/>
        </a:p>
      </dgm:t>
    </dgm:pt>
    <dgm:pt modelId="{5EA6D199-E573-43BF-BDF0-E0CA6B38C520}" type="pres">
      <dgm:prSet presAssocID="{9EFFA1ED-22A6-414C-B644-44B5C220B35C}" presName="FiveConn_2-3" presStyleLbl="fgAccFollowNode1" presStyleIdx="1" presStyleCnt="4">
        <dgm:presLayoutVars>
          <dgm:bulletEnabled val="1"/>
        </dgm:presLayoutVars>
      </dgm:prSet>
      <dgm:spPr/>
      <dgm:t>
        <a:bodyPr/>
        <a:lstStyle/>
        <a:p>
          <a:endParaRPr lang="es-ES"/>
        </a:p>
      </dgm:t>
    </dgm:pt>
    <dgm:pt modelId="{2CEF7170-21FD-41AA-8771-590E38C2BE8E}" type="pres">
      <dgm:prSet presAssocID="{9EFFA1ED-22A6-414C-B644-44B5C220B35C}" presName="FiveConn_3-4" presStyleLbl="fgAccFollowNode1" presStyleIdx="2" presStyleCnt="4">
        <dgm:presLayoutVars>
          <dgm:bulletEnabled val="1"/>
        </dgm:presLayoutVars>
      </dgm:prSet>
      <dgm:spPr/>
      <dgm:t>
        <a:bodyPr/>
        <a:lstStyle/>
        <a:p>
          <a:endParaRPr lang="es-ES"/>
        </a:p>
      </dgm:t>
    </dgm:pt>
    <dgm:pt modelId="{1051A305-7713-4094-8381-990CE5EFE86B}" type="pres">
      <dgm:prSet presAssocID="{9EFFA1ED-22A6-414C-B644-44B5C220B35C}" presName="FiveConn_4-5" presStyleLbl="fgAccFollowNode1" presStyleIdx="3" presStyleCnt="4">
        <dgm:presLayoutVars>
          <dgm:bulletEnabled val="1"/>
        </dgm:presLayoutVars>
      </dgm:prSet>
      <dgm:spPr/>
      <dgm:t>
        <a:bodyPr/>
        <a:lstStyle/>
        <a:p>
          <a:endParaRPr lang="es-ES"/>
        </a:p>
      </dgm:t>
    </dgm:pt>
    <dgm:pt modelId="{C679E4E3-52A4-4A1B-8031-C570933E755D}" type="pres">
      <dgm:prSet presAssocID="{9EFFA1ED-22A6-414C-B644-44B5C220B35C}" presName="FiveNodes_1_text" presStyleLbl="node1" presStyleIdx="4" presStyleCnt="5">
        <dgm:presLayoutVars>
          <dgm:bulletEnabled val="1"/>
        </dgm:presLayoutVars>
      </dgm:prSet>
      <dgm:spPr/>
      <dgm:t>
        <a:bodyPr/>
        <a:lstStyle/>
        <a:p>
          <a:endParaRPr lang="es-ES"/>
        </a:p>
      </dgm:t>
    </dgm:pt>
    <dgm:pt modelId="{09802186-6649-4199-9CA8-52C4D7426F6A}" type="pres">
      <dgm:prSet presAssocID="{9EFFA1ED-22A6-414C-B644-44B5C220B35C}" presName="FiveNodes_2_text" presStyleLbl="node1" presStyleIdx="4" presStyleCnt="5">
        <dgm:presLayoutVars>
          <dgm:bulletEnabled val="1"/>
        </dgm:presLayoutVars>
      </dgm:prSet>
      <dgm:spPr/>
      <dgm:t>
        <a:bodyPr/>
        <a:lstStyle/>
        <a:p>
          <a:endParaRPr lang="es-ES"/>
        </a:p>
      </dgm:t>
    </dgm:pt>
    <dgm:pt modelId="{7D86683E-23B4-4EFD-B644-A64ED93CB56F}" type="pres">
      <dgm:prSet presAssocID="{9EFFA1ED-22A6-414C-B644-44B5C220B35C}" presName="FiveNodes_3_text" presStyleLbl="node1" presStyleIdx="4" presStyleCnt="5">
        <dgm:presLayoutVars>
          <dgm:bulletEnabled val="1"/>
        </dgm:presLayoutVars>
      </dgm:prSet>
      <dgm:spPr/>
      <dgm:t>
        <a:bodyPr/>
        <a:lstStyle/>
        <a:p>
          <a:endParaRPr lang="es-ES"/>
        </a:p>
      </dgm:t>
    </dgm:pt>
    <dgm:pt modelId="{BE775E68-2106-40BA-A533-F4DADC3B0E1D}" type="pres">
      <dgm:prSet presAssocID="{9EFFA1ED-22A6-414C-B644-44B5C220B35C}" presName="FiveNodes_4_text" presStyleLbl="node1" presStyleIdx="4" presStyleCnt="5">
        <dgm:presLayoutVars>
          <dgm:bulletEnabled val="1"/>
        </dgm:presLayoutVars>
      </dgm:prSet>
      <dgm:spPr/>
      <dgm:t>
        <a:bodyPr/>
        <a:lstStyle/>
        <a:p>
          <a:endParaRPr lang="es-ES"/>
        </a:p>
      </dgm:t>
    </dgm:pt>
    <dgm:pt modelId="{38E5EA84-18AE-483F-89FB-9D8D4E88AD5A}" type="pres">
      <dgm:prSet presAssocID="{9EFFA1ED-22A6-414C-B644-44B5C220B35C}" presName="FiveNodes_5_text" presStyleLbl="node1" presStyleIdx="4" presStyleCnt="5">
        <dgm:presLayoutVars>
          <dgm:bulletEnabled val="1"/>
        </dgm:presLayoutVars>
      </dgm:prSet>
      <dgm:spPr/>
      <dgm:t>
        <a:bodyPr/>
        <a:lstStyle/>
        <a:p>
          <a:endParaRPr lang="es-ES"/>
        </a:p>
      </dgm:t>
    </dgm:pt>
  </dgm:ptLst>
  <dgm:cxnLst>
    <dgm:cxn modelId="{7587408A-E83A-45B6-BBDA-0605F7CFD70C}" type="presOf" srcId="{606B51C4-81DD-4E0F-8EA5-4982534453ED}" destId="{38E5EA84-18AE-483F-89FB-9D8D4E88AD5A}" srcOrd="1" destOrd="0" presId="urn:microsoft.com/office/officeart/2005/8/layout/vProcess5"/>
    <dgm:cxn modelId="{F2F727D3-2592-435B-A98D-33477259B368}" type="presOf" srcId="{71D62E6D-058F-47A3-A31C-8E4E90013B30}" destId="{5EA6D199-E573-43BF-BDF0-E0CA6B38C520}" srcOrd="0" destOrd="0" presId="urn:microsoft.com/office/officeart/2005/8/layout/vProcess5"/>
    <dgm:cxn modelId="{CBF1AABA-8533-4AAE-B004-2475F6A7F8E7}" type="presOf" srcId="{606B51C4-81DD-4E0F-8EA5-4982534453ED}" destId="{5200E7C9-BD27-4281-83F3-1F951F73BBB7}" srcOrd="0" destOrd="0" presId="urn:microsoft.com/office/officeart/2005/8/layout/vProcess5"/>
    <dgm:cxn modelId="{CE66B63F-5618-4C90-885B-785C87DC6DBA}" type="presOf" srcId="{3472F067-7EB4-4964-B7B0-762D900560E3}" destId="{FC765D7E-59C4-475E-B4DE-A43CB1FA8710}" srcOrd="0" destOrd="0" presId="urn:microsoft.com/office/officeart/2005/8/layout/vProcess5"/>
    <dgm:cxn modelId="{0A2A6A2F-413A-44C1-85BC-C450ADB0FC08}" srcId="{9EFFA1ED-22A6-414C-B644-44B5C220B35C}" destId="{1A59CBEA-235D-482F-84A3-576CF0682805}" srcOrd="5" destOrd="0" parTransId="{B902C852-2198-41B9-83AA-2CEB79A59771}" sibTransId="{D9BF6954-F3DF-4AE8-BAD3-10901DC70D3D}"/>
    <dgm:cxn modelId="{358580CB-28B7-4931-9FF2-6BE7D05962B0}" type="presOf" srcId="{95D3BA2B-D6B3-45BC-ADF4-022C3D1280BF}" destId="{539156EE-2D06-4127-87A5-3C6C53BF032D}" srcOrd="0" destOrd="0" presId="urn:microsoft.com/office/officeart/2005/8/layout/vProcess5"/>
    <dgm:cxn modelId="{F7B61ECB-CB3A-4A5E-970D-2CE32B9670B5}" type="presOf" srcId="{FD30442D-57D8-462E-85AE-37146CE3ADE1}" destId="{09802186-6649-4199-9CA8-52C4D7426F6A}" srcOrd="1" destOrd="0" presId="urn:microsoft.com/office/officeart/2005/8/layout/vProcess5"/>
    <dgm:cxn modelId="{F9E60743-E93A-4C6F-83E7-90C5DB0FB438}" type="presOf" srcId="{9EFFA1ED-22A6-414C-B644-44B5C220B35C}" destId="{342EB100-293C-4686-A14D-471095ACCB41}" srcOrd="0" destOrd="0" presId="urn:microsoft.com/office/officeart/2005/8/layout/vProcess5"/>
    <dgm:cxn modelId="{8AE316AB-BE10-4D98-9DE0-301E81472C95}" type="presOf" srcId="{D01B45DD-D263-4386-A7BD-3AD2ED0B30DB}" destId="{7D86683E-23B4-4EFD-B644-A64ED93CB56F}" srcOrd="1" destOrd="0" presId="urn:microsoft.com/office/officeart/2005/8/layout/vProcess5"/>
    <dgm:cxn modelId="{47F2AD0B-E3E6-4E92-B457-1F60359430DE}" type="presOf" srcId="{3472F067-7EB4-4964-B7B0-762D900560E3}" destId="{BE775E68-2106-40BA-A533-F4DADC3B0E1D}" srcOrd="1" destOrd="0" presId="urn:microsoft.com/office/officeart/2005/8/layout/vProcess5"/>
    <dgm:cxn modelId="{AAB87493-03E5-4800-947C-6C5796295792}" srcId="{9EFFA1ED-22A6-414C-B644-44B5C220B35C}" destId="{D01B45DD-D263-4386-A7BD-3AD2ED0B30DB}" srcOrd="2" destOrd="0" parTransId="{19FF90F6-0DB1-4EF0-A6EB-C8A6C0A3634A}" sibTransId="{71356764-6C00-4D8D-B271-A6183B9F4CD8}"/>
    <dgm:cxn modelId="{0F630B9C-9AE5-4F98-B0C6-1175F95B4F24}" srcId="{9EFFA1ED-22A6-414C-B644-44B5C220B35C}" destId="{3472F067-7EB4-4964-B7B0-762D900560E3}" srcOrd="3" destOrd="0" parTransId="{9EF3285D-78E3-4034-A54B-BC5AAE9669B9}" sibTransId="{70E44783-03A9-4556-9742-0BCFA3C01BD8}"/>
    <dgm:cxn modelId="{C80E2532-8315-4537-8873-1A590A10694C}" type="presOf" srcId="{D01B45DD-D263-4386-A7BD-3AD2ED0B30DB}" destId="{A6D96D8A-637A-460D-9EC4-0FAC79893410}" srcOrd="0" destOrd="0" presId="urn:microsoft.com/office/officeart/2005/8/layout/vProcess5"/>
    <dgm:cxn modelId="{EB1A6094-FE48-4A79-8036-8EAEAF2A7A22}" srcId="{9EFFA1ED-22A6-414C-B644-44B5C220B35C}" destId="{606B51C4-81DD-4E0F-8EA5-4982534453ED}" srcOrd="4" destOrd="0" parTransId="{B0DFCA25-6112-42FB-A936-5B26DD4BF67F}" sibTransId="{2DC4A0AE-65C2-404D-AD2B-37764771C74E}"/>
    <dgm:cxn modelId="{A3C6CB58-4D3F-493F-AD3A-21EC3FF39FC2}" srcId="{9EFFA1ED-22A6-414C-B644-44B5C220B35C}" destId="{95D3BA2B-D6B3-45BC-ADF4-022C3D1280BF}" srcOrd="0" destOrd="0" parTransId="{B9458429-BE32-4EB3-9605-629494753C13}" sibTransId="{A904BB4C-7046-4625-9705-34F009D8D26D}"/>
    <dgm:cxn modelId="{FEC2842D-580B-4C2E-AE14-D0C61BC15C8B}" type="presOf" srcId="{71356764-6C00-4D8D-B271-A6183B9F4CD8}" destId="{2CEF7170-21FD-41AA-8771-590E38C2BE8E}" srcOrd="0" destOrd="0" presId="urn:microsoft.com/office/officeart/2005/8/layout/vProcess5"/>
    <dgm:cxn modelId="{044E405D-70AA-41F1-826B-E6302DC8B6C2}" type="presOf" srcId="{70E44783-03A9-4556-9742-0BCFA3C01BD8}" destId="{1051A305-7713-4094-8381-990CE5EFE86B}" srcOrd="0" destOrd="0" presId="urn:microsoft.com/office/officeart/2005/8/layout/vProcess5"/>
    <dgm:cxn modelId="{DEEA3044-2A60-4749-9C7B-8D6BFB4AEEE7}" type="presOf" srcId="{FD30442D-57D8-462E-85AE-37146CE3ADE1}" destId="{1CCADE89-97AD-42FE-9557-6AA719AFD7AA}" srcOrd="0" destOrd="0" presId="urn:microsoft.com/office/officeart/2005/8/layout/vProcess5"/>
    <dgm:cxn modelId="{0C0251F2-AF06-4BD6-9372-F31C184E022B}" type="presOf" srcId="{95D3BA2B-D6B3-45BC-ADF4-022C3D1280BF}" destId="{C679E4E3-52A4-4A1B-8031-C570933E755D}" srcOrd="1" destOrd="0" presId="urn:microsoft.com/office/officeart/2005/8/layout/vProcess5"/>
    <dgm:cxn modelId="{AC9C76A6-560E-4C05-A7FF-2F2B58BEA61D}" type="presOf" srcId="{A904BB4C-7046-4625-9705-34F009D8D26D}" destId="{71522FE5-5BF1-4C9B-ABAB-36AACEB85391}" srcOrd="0" destOrd="0" presId="urn:microsoft.com/office/officeart/2005/8/layout/vProcess5"/>
    <dgm:cxn modelId="{6E91753A-86D7-40A6-A00D-77F54BBA09D5}" srcId="{9EFFA1ED-22A6-414C-B644-44B5C220B35C}" destId="{FD30442D-57D8-462E-85AE-37146CE3ADE1}" srcOrd="1" destOrd="0" parTransId="{E75FD5F8-0263-4102-9AD7-4472E8EDA3F1}" sibTransId="{71D62E6D-058F-47A3-A31C-8E4E90013B30}"/>
    <dgm:cxn modelId="{32D3140E-6F35-4056-AFFC-45D535F7ED0C}" type="presParOf" srcId="{342EB100-293C-4686-A14D-471095ACCB41}" destId="{A88AE1B6-3610-4885-B64D-8233408018A5}" srcOrd="0" destOrd="0" presId="urn:microsoft.com/office/officeart/2005/8/layout/vProcess5"/>
    <dgm:cxn modelId="{A9716C2D-CF5F-4F11-8E63-656D55610576}" type="presParOf" srcId="{342EB100-293C-4686-A14D-471095ACCB41}" destId="{539156EE-2D06-4127-87A5-3C6C53BF032D}" srcOrd="1" destOrd="0" presId="urn:microsoft.com/office/officeart/2005/8/layout/vProcess5"/>
    <dgm:cxn modelId="{B1A917FE-3DFA-4B12-9ABC-D4FC0D0260B3}" type="presParOf" srcId="{342EB100-293C-4686-A14D-471095ACCB41}" destId="{1CCADE89-97AD-42FE-9557-6AA719AFD7AA}" srcOrd="2" destOrd="0" presId="urn:microsoft.com/office/officeart/2005/8/layout/vProcess5"/>
    <dgm:cxn modelId="{893125D0-895C-4F3F-93D3-93071CA783DA}" type="presParOf" srcId="{342EB100-293C-4686-A14D-471095ACCB41}" destId="{A6D96D8A-637A-460D-9EC4-0FAC79893410}" srcOrd="3" destOrd="0" presId="urn:microsoft.com/office/officeart/2005/8/layout/vProcess5"/>
    <dgm:cxn modelId="{CA092DD6-7544-4673-A732-6D16667782A8}" type="presParOf" srcId="{342EB100-293C-4686-A14D-471095ACCB41}" destId="{FC765D7E-59C4-475E-B4DE-A43CB1FA8710}" srcOrd="4" destOrd="0" presId="urn:microsoft.com/office/officeart/2005/8/layout/vProcess5"/>
    <dgm:cxn modelId="{70BF5E65-678F-4E6B-BE1B-33579F625E41}" type="presParOf" srcId="{342EB100-293C-4686-A14D-471095ACCB41}" destId="{5200E7C9-BD27-4281-83F3-1F951F73BBB7}" srcOrd="5" destOrd="0" presId="urn:microsoft.com/office/officeart/2005/8/layout/vProcess5"/>
    <dgm:cxn modelId="{71E52741-615B-4E0D-B663-4BAC804A200F}" type="presParOf" srcId="{342EB100-293C-4686-A14D-471095ACCB41}" destId="{71522FE5-5BF1-4C9B-ABAB-36AACEB85391}" srcOrd="6" destOrd="0" presId="urn:microsoft.com/office/officeart/2005/8/layout/vProcess5"/>
    <dgm:cxn modelId="{8751B58A-9225-4483-B571-154B88D455A6}" type="presParOf" srcId="{342EB100-293C-4686-A14D-471095ACCB41}" destId="{5EA6D199-E573-43BF-BDF0-E0CA6B38C520}" srcOrd="7" destOrd="0" presId="urn:microsoft.com/office/officeart/2005/8/layout/vProcess5"/>
    <dgm:cxn modelId="{28F80228-2447-4CEA-8BE7-3F11C4BE9449}" type="presParOf" srcId="{342EB100-293C-4686-A14D-471095ACCB41}" destId="{2CEF7170-21FD-41AA-8771-590E38C2BE8E}" srcOrd="8" destOrd="0" presId="urn:microsoft.com/office/officeart/2005/8/layout/vProcess5"/>
    <dgm:cxn modelId="{1E6C9C53-1602-46BF-B940-B4E77A76C26F}" type="presParOf" srcId="{342EB100-293C-4686-A14D-471095ACCB41}" destId="{1051A305-7713-4094-8381-990CE5EFE86B}" srcOrd="9" destOrd="0" presId="urn:microsoft.com/office/officeart/2005/8/layout/vProcess5"/>
    <dgm:cxn modelId="{F9BD260F-14EE-400F-ADC1-B08405A6C52B}" type="presParOf" srcId="{342EB100-293C-4686-A14D-471095ACCB41}" destId="{C679E4E3-52A4-4A1B-8031-C570933E755D}" srcOrd="10" destOrd="0" presId="urn:microsoft.com/office/officeart/2005/8/layout/vProcess5"/>
    <dgm:cxn modelId="{CD94ECF5-F89B-4A7B-9580-76F0A7157228}" type="presParOf" srcId="{342EB100-293C-4686-A14D-471095ACCB41}" destId="{09802186-6649-4199-9CA8-52C4D7426F6A}" srcOrd="11" destOrd="0" presId="urn:microsoft.com/office/officeart/2005/8/layout/vProcess5"/>
    <dgm:cxn modelId="{474467AF-CC08-427E-9CB6-2F7099C9B9E5}" type="presParOf" srcId="{342EB100-293C-4686-A14D-471095ACCB41}" destId="{7D86683E-23B4-4EFD-B644-A64ED93CB56F}" srcOrd="12" destOrd="0" presId="urn:microsoft.com/office/officeart/2005/8/layout/vProcess5"/>
    <dgm:cxn modelId="{04C5B326-F541-41B0-BC84-BF4941EBA19C}" type="presParOf" srcId="{342EB100-293C-4686-A14D-471095ACCB41}" destId="{BE775E68-2106-40BA-A533-F4DADC3B0E1D}" srcOrd="13" destOrd="0" presId="urn:microsoft.com/office/officeart/2005/8/layout/vProcess5"/>
    <dgm:cxn modelId="{8E347851-8C63-4CA6-9244-C8B067576194}" type="presParOf" srcId="{342EB100-293C-4686-A14D-471095ACCB41}" destId="{38E5EA84-18AE-483F-89FB-9D8D4E88AD5A}"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5C86F83-3E57-41B8-AF8B-A07B2A364DE9}" type="doc">
      <dgm:prSet loTypeId="urn:microsoft.com/office/officeart/2018/2/layout/IconVerticalSolidList" loCatId="icon" qsTypeId="urn:microsoft.com/office/officeart/2005/8/quickstyle/simple4" qsCatId="simple" csTypeId="urn:microsoft.com/office/officeart/2005/8/colors/accent2_2" csCatId="accent2" phldr="1"/>
      <dgm:spPr/>
      <dgm:t>
        <a:bodyPr/>
        <a:lstStyle/>
        <a:p>
          <a:endParaRPr lang="en-US"/>
        </a:p>
      </dgm:t>
    </dgm:pt>
    <dgm:pt modelId="{66D4199E-374D-45C4-9F73-148C485B7BBE}">
      <dgm:prSet/>
      <dgm:spPr/>
      <dgm:t>
        <a:bodyPr/>
        <a:lstStyle/>
        <a:p>
          <a:pPr>
            <a:lnSpc>
              <a:spcPct val="100000"/>
            </a:lnSpc>
          </a:pPr>
          <a:r>
            <a:rPr lang="es-ES" dirty="0" smtClean="0">
              <a:solidFill>
                <a:schemeClr val="accent2">
                  <a:lumMod val="75000"/>
                </a:schemeClr>
              </a:solidFill>
            </a:rPr>
            <a:t>Servidor en nube con GPU</a:t>
          </a:r>
          <a:endParaRPr lang="en-US" dirty="0">
            <a:solidFill>
              <a:schemeClr val="accent2">
                <a:lumMod val="75000"/>
              </a:schemeClr>
            </a:solidFill>
          </a:endParaRPr>
        </a:p>
      </dgm:t>
    </dgm:pt>
    <dgm:pt modelId="{AD1BB348-76F8-4E5E-96AD-BEEA9C950330}" type="parTrans" cxnId="{B8AA78D9-F39F-45AE-9F28-D8C046F465E7}">
      <dgm:prSet/>
      <dgm:spPr/>
      <dgm:t>
        <a:bodyPr/>
        <a:lstStyle/>
        <a:p>
          <a:endParaRPr lang="en-US"/>
        </a:p>
      </dgm:t>
    </dgm:pt>
    <dgm:pt modelId="{B2D6BB61-4CE1-430A-B3F7-28F9492370B2}" type="sibTrans" cxnId="{B8AA78D9-F39F-45AE-9F28-D8C046F465E7}">
      <dgm:prSet/>
      <dgm:spPr/>
      <dgm:t>
        <a:bodyPr/>
        <a:lstStyle/>
        <a:p>
          <a:endParaRPr lang="en-US"/>
        </a:p>
      </dgm:t>
    </dgm:pt>
    <dgm:pt modelId="{6ADC710D-1FD9-441E-910A-BC5981DF94BB}">
      <dgm:prSet/>
      <dgm:spPr/>
      <dgm:t>
        <a:bodyPr/>
        <a:lstStyle/>
        <a:p>
          <a:pPr>
            <a:lnSpc>
              <a:spcPct val="100000"/>
            </a:lnSpc>
          </a:pPr>
          <a:r>
            <a:rPr lang="es-ES" dirty="0" smtClean="0">
              <a:solidFill>
                <a:schemeClr val="accent2">
                  <a:lumMod val="75000"/>
                </a:schemeClr>
              </a:solidFill>
            </a:rPr>
            <a:t>Plataforma </a:t>
          </a:r>
          <a:r>
            <a:rPr lang="es-ES" dirty="0" err="1" smtClean="0">
              <a:solidFill>
                <a:schemeClr val="accent2">
                  <a:lumMod val="75000"/>
                </a:schemeClr>
              </a:solidFill>
            </a:rPr>
            <a:t>JupyterLab</a:t>
          </a:r>
          <a:endParaRPr lang="en-US" dirty="0">
            <a:solidFill>
              <a:schemeClr val="accent2">
                <a:lumMod val="75000"/>
              </a:schemeClr>
            </a:solidFill>
          </a:endParaRPr>
        </a:p>
      </dgm:t>
    </dgm:pt>
    <dgm:pt modelId="{B07B776D-2477-4FCF-8D5B-C39B0D7FA6F7}" type="parTrans" cxnId="{34CE4CAB-F29F-480A-B167-0A5A856C35A9}">
      <dgm:prSet/>
      <dgm:spPr/>
      <dgm:t>
        <a:bodyPr/>
        <a:lstStyle/>
        <a:p>
          <a:endParaRPr lang="en-US"/>
        </a:p>
      </dgm:t>
    </dgm:pt>
    <dgm:pt modelId="{364FBC03-FC99-4AB4-A62A-8E81C46EEF5D}" type="sibTrans" cxnId="{34CE4CAB-F29F-480A-B167-0A5A856C35A9}">
      <dgm:prSet/>
      <dgm:spPr/>
      <dgm:t>
        <a:bodyPr/>
        <a:lstStyle/>
        <a:p>
          <a:endParaRPr lang="en-US"/>
        </a:p>
      </dgm:t>
    </dgm:pt>
    <dgm:pt modelId="{26CF6DA4-B4A8-4844-BAC7-04CF5BB63701}">
      <dgm:prSet/>
      <dgm:spPr/>
      <dgm:t>
        <a:bodyPr/>
        <a:lstStyle/>
        <a:p>
          <a:pPr>
            <a:lnSpc>
              <a:spcPct val="100000"/>
            </a:lnSpc>
          </a:pPr>
          <a:r>
            <a:rPr lang="es-ES" dirty="0" smtClean="0">
              <a:solidFill>
                <a:schemeClr val="accent2">
                  <a:lumMod val="75000"/>
                </a:schemeClr>
              </a:solidFill>
            </a:rPr>
            <a:t>Cuadernos </a:t>
          </a:r>
          <a:r>
            <a:rPr lang="es-ES" dirty="0" err="1" smtClean="0">
              <a:solidFill>
                <a:schemeClr val="accent2">
                  <a:lumMod val="75000"/>
                </a:schemeClr>
              </a:solidFill>
            </a:rPr>
            <a:t>Jupyter</a:t>
          </a:r>
          <a:r>
            <a:rPr lang="es-ES" dirty="0" smtClean="0">
              <a:solidFill>
                <a:schemeClr val="accent2">
                  <a:lumMod val="75000"/>
                </a:schemeClr>
              </a:solidFill>
            </a:rPr>
            <a:t> para codificación interactiva</a:t>
          </a:r>
          <a:endParaRPr lang="en-US" dirty="0">
            <a:solidFill>
              <a:schemeClr val="accent2">
                <a:lumMod val="75000"/>
              </a:schemeClr>
            </a:solidFill>
          </a:endParaRPr>
        </a:p>
      </dgm:t>
    </dgm:pt>
    <dgm:pt modelId="{77DB2952-5065-454D-9595-56CCC1E705C8}" type="parTrans" cxnId="{7070C5C7-1F59-42F2-B10D-5A55797F4334}">
      <dgm:prSet/>
      <dgm:spPr/>
      <dgm:t>
        <a:bodyPr/>
        <a:lstStyle/>
        <a:p>
          <a:endParaRPr lang="en-US"/>
        </a:p>
      </dgm:t>
    </dgm:pt>
    <dgm:pt modelId="{35507A0D-53B5-47CB-8CD6-51117C23CDB0}" type="sibTrans" cxnId="{7070C5C7-1F59-42F2-B10D-5A55797F4334}">
      <dgm:prSet/>
      <dgm:spPr/>
      <dgm:t>
        <a:bodyPr/>
        <a:lstStyle/>
        <a:p>
          <a:endParaRPr lang="en-US"/>
        </a:p>
      </dgm:t>
    </dgm:pt>
    <dgm:pt modelId="{9E21CCCD-3FFD-4897-BBF0-B8BCE926695D}" type="pres">
      <dgm:prSet presAssocID="{C5C86F83-3E57-41B8-AF8B-A07B2A364DE9}" presName="root" presStyleCnt="0">
        <dgm:presLayoutVars>
          <dgm:dir/>
          <dgm:resizeHandles val="exact"/>
        </dgm:presLayoutVars>
      </dgm:prSet>
      <dgm:spPr/>
      <dgm:t>
        <a:bodyPr/>
        <a:lstStyle/>
        <a:p>
          <a:endParaRPr lang="es-ES"/>
        </a:p>
      </dgm:t>
    </dgm:pt>
    <dgm:pt modelId="{199563B2-66C1-4EF1-B06E-4714D63112FD}" type="pres">
      <dgm:prSet presAssocID="{66D4199E-374D-45C4-9F73-148C485B7BBE}" presName="compNode" presStyleCnt="0"/>
      <dgm:spPr/>
    </dgm:pt>
    <dgm:pt modelId="{0406D1E4-B436-4B96-873D-FE4AB9071561}" type="pres">
      <dgm:prSet presAssocID="{66D4199E-374D-45C4-9F73-148C485B7BBE}" presName="bgRect" presStyleLbl="bgShp" presStyleIdx="0" presStyleCnt="3"/>
      <dgm:spPr/>
    </dgm:pt>
    <dgm:pt modelId="{E99DDE7A-283A-4B36-B4FD-3B7D1A7F505A}" type="pres">
      <dgm:prSet presAssocID="{66D4199E-374D-45C4-9F73-148C485B7B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id="0" name="" descr="Cloud"/>
        </a:ext>
      </dgm:extLst>
    </dgm:pt>
    <dgm:pt modelId="{2BC332E5-D066-4D92-BFB0-88CDCEC39E3C}" type="pres">
      <dgm:prSet presAssocID="{66D4199E-374D-45C4-9F73-148C485B7BBE}" presName="spaceRect" presStyleCnt="0"/>
      <dgm:spPr/>
    </dgm:pt>
    <dgm:pt modelId="{2347421C-EE90-4D65-8F31-54D51C1F6781}" type="pres">
      <dgm:prSet presAssocID="{66D4199E-374D-45C4-9F73-148C485B7BBE}" presName="parTx" presStyleLbl="revTx" presStyleIdx="0" presStyleCnt="3">
        <dgm:presLayoutVars>
          <dgm:chMax val="0"/>
          <dgm:chPref val="0"/>
        </dgm:presLayoutVars>
      </dgm:prSet>
      <dgm:spPr/>
      <dgm:t>
        <a:bodyPr/>
        <a:lstStyle/>
        <a:p>
          <a:endParaRPr lang="es-ES"/>
        </a:p>
      </dgm:t>
    </dgm:pt>
    <dgm:pt modelId="{23D9988D-6B01-4344-BE17-098D1762C0F3}" type="pres">
      <dgm:prSet presAssocID="{B2D6BB61-4CE1-430A-B3F7-28F9492370B2}" presName="sibTrans" presStyleCnt="0"/>
      <dgm:spPr/>
    </dgm:pt>
    <dgm:pt modelId="{A02F45E5-88DC-431D-BF21-22FE25B74A89}" type="pres">
      <dgm:prSet presAssocID="{6ADC710D-1FD9-441E-910A-BC5981DF94BB}" presName="compNode" presStyleCnt="0"/>
      <dgm:spPr/>
    </dgm:pt>
    <dgm:pt modelId="{CB8BD7E1-F75A-4BFE-B6CB-7E3262F569BF}" type="pres">
      <dgm:prSet presAssocID="{6ADC710D-1FD9-441E-910A-BC5981DF94BB}" presName="bgRect" presStyleLbl="bgShp" presStyleIdx="1" presStyleCnt="3"/>
      <dgm:spPr/>
    </dgm:pt>
    <dgm:pt modelId="{B4D88791-1C99-4E36-8185-559684766344}" type="pres">
      <dgm:prSet presAssocID="{6ADC710D-1FD9-441E-910A-BC5981DF94B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a:blipFill>
      </dgm:spPr>
      <dgm:extLst>
        <a:ext uri="{E40237B7-FDA0-4F09-8148-C483321AD2D9}">
          <dgm14:cNvPr xmlns:dgm14="http://schemas.microsoft.com/office/drawing/2010/diagram" id="0" name="" descr="Laptop"/>
        </a:ext>
      </dgm:extLst>
    </dgm:pt>
    <dgm:pt modelId="{10400A65-507C-4382-BF93-FDFCB02D6344}" type="pres">
      <dgm:prSet presAssocID="{6ADC710D-1FD9-441E-910A-BC5981DF94BB}" presName="spaceRect" presStyleCnt="0"/>
      <dgm:spPr/>
    </dgm:pt>
    <dgm:pt modelId="{DC73B523-31B2-4F6A-B15C-7A82BA8F7622}" type="pres">
      <dgm:prSet presAssocID="{6ADC710D-1FD9-441E-910A-BC5981DF94BB}" presName="parTx" presStyleLbl="revTx" presStyleIdx="1" presStyleCnt="3">
        <dgm:presLayoutVars>
          <dgm:chMax val="0"/>
          <dgm:chPref val="0"/>
        </dgm:presLayoutVars>
      </dgm:prSet>
      <dgm:spPr/>
      <dgm:t>
        <a:bodyPr/>
        <a:lstStyle/>
        <a:p>
          <a:endParaRPr lang="es-ES"/>
        </a:p>
      </dgm:t>
    </dgm:pt>
    <dgm:pt modelId="{C9789703-F27B-4F41-9275-3E0CB9993592}" type="pres">
      <dgm:prSet presAssocID="{364FBC03-FC99-4AB4-A62A-8E81C46EEF5D}" presName="sibTrans" presStyleCnt="0"/>
      <dgm:spPr/>
    </dgm:pt>
    <dgm:pt modelId="{F253F9C6-367C-4290-9941-762825A0C8BB}" type="pres">
      <dgm:prSet presAssocID="{26CF6DA4-B4A8-4844-BAC7-04CF5BB63701}" presName="compNode" presStyleCnt="0"/>
      <dgm:spPr/>
    </dgm:pt>
    <dgm:pt modelId="{B0512196-E812-4FF3-976E-C3174A3ECFCE}" type="pres">
      <dgm:prSet presAssocID="{26CF6DA4-B4A8-4844-BAC7-04CF5BB63701}" presName="bgRect" presStyleLbl="bgShp" presStyleIdx="2" presStyleCnt="3"/>
      <dgm:spPr/>
    </dgm:pt>
    <dgm:pt modelId="{C69E0816-AE2C-4BF9-ACE3-6680FA4F7452}" type="pres">
      <dgm:prSet presAssocID="{26CF6DA4-B4A8-4844-BAC7-04CF5BB6370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dgm:spPr>
      <dgm:extLst>
        <a:ext uri="{E40237B7-FDA0-4F09-8148-C483321AD2D9}">
          <dgm14:cNvPr xmlns:dgm14="http://schemas.microsoft.com/office/drawing/2010/diagram" id="0" name="" descr="Snake"/>
        </a:ext>
      </dgm:extLst>
    </dgm:pt>
    <dgm:pt modelId="{B09C2910-F65D-448B-A8AE-5E7FF29702C0}" type="pres">
      <dgm:prSet presAssocID="{26CF6DA4-B4A8-4844-BAC7-04CF5BB63701}" presName="spaceRect" presStyleCnt="0"/>
      <dgm:spPr/>
    </dgm:pt>
    <dgm:pt modelId="{78507FC2-A7BC-4678-B1E9-5E4734962E98}" type="pres">
      <dgm:prSet presAssocID="{26CF6DA4-B4A8-4844-BAC7-04CF5BB63701}" presName="parTx" presStyleLbl="revTx" presStyleIdx="2" presStyleCnt="3">
        <dgm:presLayoutVars>
          <dgm:chMax val="0"/>
          <dgm:chPref val="0"/>
        </dgm:presLayoutVars>
      </dgm:prSet>
      <dgm:spPr/>
      <dgm:t>
        <a:bodyPr/>
        <a:lstStyle/>
        <a:p>
          <a:endParaRPr lang="es-ES"/>
        </a:p>
      </dgm:t>
    </dgm:pt>
  </dgm:ptLst>
  <dgm:cxnLst>
    <dgm:cxn modelId="{6D4D9B36-0B13-4B90-9850-AFCB841CEABC}" type="presOf" srcId="{C5C86F83-3E57-41B8-AF8B-A07B2A364DE9}" destId="{9E21CCCD-3FFD-4897-BBF0-B8BCE926695D}" srcOrd="0" destOrd="0" presId="urn:microsoft.com/office/officeart/2018/2/layout/IconVerticalSolidList"/>
    <dgm:cxn modelId="{EF7E656E-3216-4ED9-970B-DEEA0B20F351}" type="presOf" srcId="{26CF6DA4-B4A8-4844-BAC7-04CF5BB63701}" destId="{78507FC2-A7BC-4678-B1E9-5E4734962E98}" srcOrd="0" destOrd="0" presId="urn:microsoft.com/office/officeart/2018/2/layout/IconVerticalSolidList"/>
    <dgm:cxn modelId="{B8AA78D9-F39F-45AE-9F28-D8C046F465E7}" srcId="{C5C86F83-3E57-41B8-AF8B-A07B2A364DE9}" destId="{66D4199E-374D-45C4-9F73-148C485B7BBE}" srcOrd="0" destOrd="0" parTransId="{AD1BB348-76F8-4E5E-96AD-BEEA9C950330}" sibTransId="{B2D6BB61-4CE1-430A-B3F7-28F9492370B2}"/>
    <dgm:cxn modelId="{467C3011-27CA-4798-ABEF-991DA1648F93}" type="presOf" srcId="{6ADC710D-1FD9-441E-910A-BC5981DF94BB}" destId="{DC73B523-31B2-4F6A-B15C-7A82BA8F7622}" srcOrd="0" destOrd="0" presId="urn:microsoft.com/office/officeart/2018/2/layout/IconVerticalSolidList"/>
    <dgm:cxn modelId="{8F58A40A-FF6E-45B2-A9CD-928E001D3F07}" type="presOf" srcId="{66D4199E-374D-45C4-9F73-148C485B7BBE}" destId="{2347421C-EE90-4D65-8F31-54D51C1F6781}" srcOrd="0" destOrd="0" presId="urn:microsoft.com/office/officeart/2018/2/layout/IconVerticalSolidList"/>
    <dgm:cxn modelId="{34CE4CAB-F29F-480A-B167-0A5A856C35A9}" srcId="{C5C86F83-3E57-41B8-AF8B-A07B2A364DE9}" destId="{6ADC710D-1FD9-441E-910A-BC5981DF94BB}" srcOrd="1" destOrd="0" parTransId="{B07B776D-2477-4FCF-8D5B-C39B0D7FA6F7}" sibTransId="{364FBC03-FC99-4AB4-A62A-8E81C46EEF5D}"/>
    <dgm:cxn modelId="{7070C5C7-1F59-42F2-B10D-5A55797F4334}" srcId="{C5C86F83-3E57-41B8-AF8B-A07B2A364DE9}" destId="{26CF6DA4-B4A8-4844-BAC7-04CF5BB63701}" srcOrd="2" destOrd="0" parTransId="{77DB2952-5065-454D-9595-56CCC1E705C8}" sibTransId="{35507A0D-53B5-47CB-8CD6-51117C23CDB0}"/>
    <dgm:cxn modelId="{C45C04C8-935F-4F7F-A20A-E7EB4BEED825}" type="presParOf" srcId="{9E21CCCD-3FFD-4897-BBF0-B8BCE926695D}" destId="{199563B2-66C1-4EF1-B06E-4714D63112FD}" srcOrd="0" destOrd="0" presId="urn:microsoft.com/office/officeart/2018/2/layout/IconVerticalSolidList"/>
    <dgm:cxn modelId="{71325F0C-56E9-4359-8668-E11E7D848E97}" type="presParOf" srcId="{199563B2-66C1-4EF1-B06E-4714D63112FD}" destId="{0406D1E4-B436-4B96-873D-FE4AB9071561}" srcOrd="0" destOrd="0" presId="urn:microsoft.com/office/officeart/2018/2/layout/IconVerticalSolidList"/>
    <dgm:cxn modelId="{4DD8764F-1052-4EE3-8073-709038A01560}" type="presParOf" srcId="{199563B2-66C1-4EF1-B06E-4714D63112FD}" destId="{E99DDE7A-283A-4B36-B4FD-3B7D1A7F505A}" srcOrd="1" destOrd="0" presId="urn:microsoft.com/office/officeart/2018/2/layout/IconVerticalSolidList"/>
    <dgm:cxn modelId="{8888FD20-FFFC-49D0-8142-6EF93F0C3CA4}" type="presParOf" srcId="{199563B2-66C1-4EF1-B06E-4714D63112FD}" destId="{2BC332E5-D066-4D92-BFB0-88CDCEC39E3C}" srcOrd="2" destOrd="0" presId="urn:microsoft.com/office/officeart/2018/2/layout/IconVerticalSolidList"/>
    <dgm:cxn modelId="{D76FBE50-2478-4A2F-9644-C6CF3E1E4C39}" type="presParOf" srcId="{199563B2-66C1-4EF1-B06E-4714D63112FD}" destId="{2347421C-EE90-4D65-8F31-54D51C1F6781}" srcOrd="3" destOrd="0" presId="urn:microsoft.com/office/officeart/2018/2/layout/IconVerticalSolidList"/>
    <dgm:cxn modelId="{A7E345A0-4DC5-4594-9CA4-57D90E511EE0}" type="presParOf" srcId="{9E21CCCD-3FFD-4897-BBF0-B8BCE926695D}" destId="{23D9988D-6B01-4344-BE17-098D1762C0F3}" srcOrd="1" destOrd="0" presId="urn:microsoft.com/office/officeart/2018/2/layout/IconVerticalSolidList"/>
    <dgm:cxn modelId="{444B61F8-52C4-44DC-96B7-9D0A4E075798}" type="presParOf" srcId="{9E21CCCD-3FFD-4897-BBF0-B8BCE926695D}" destId="{A02F45E5-88DC-431D-BF21-22FE25B74A89}" srcOrd="2" destOrd="0" presId="urn:microsoft.com/office/officeart/2018/2/layout/IconVerticalSolidList"/>
    <dgm:cxn modelId="{13ADDE05-D65E-45FA-B01D-6F5CC4DA097D}" type="presParOf" srcId="{A02F45E5-88DC-431D-BF21-22FE25B74A89}" destId="{CB8BD7E1-F75A-4BFE-B6CB-7E3262F569BF}" srcOrd="0" destOrd="0" presId="urn:microsoft.com/office/officeart/2018/2/layout/IconVerticalSolidList"/>
    <dgm:cxn modelId="{3F0FB932-CEB6-441A-8C04-F75546C91008}" type="presParOf" srcId="{A02F45E5-88DC-431D-BF21-22FE25B74A89}" destId="{B4D88791-1C99-4E36-8185-559684766344}" srcOrd="1" destOrd="0" presId="urn:microsoft.com/office/officeart/2018/2/layout/IconVerticalSolidList"/>
    <dgm:cxn modelId="{44C683B2-729C-425E-9221-E0C74B5B3ED9}" type="presParOf" srcId="{A02F45E5-88DC-431D-BF21-22FE25B74A89}" destId="{10400A65-507C-4382-BF93-FDFCB02D6344}" srcOrd="2" destOrd="0" presId="urn:microsoft.com/office/officeart/2018/2/layout/IconVerticalSolidList"/>
    <dgm:cxn modelId="{285DD52A-F725-4F25-8D31-B0A72A126E68}" type="presParOf" srcId="{A02F45E5-88DC-431D-BF21-22FE25B74A89}" destId="{DC73B523-31B2-4F6A-B15C-7A82BA8F7622}" srcOrd="3" destOrd="0" presId="urn:microsoft.com/office/officeart/2018/2/layout/IconVerticalSolidList"/>
    <dgm:cxn modelId="{61B3B947-D877-44B6-9200-7A1D83572104}" type="presParOf" srcId="{9E21CCCD-3FFD-4897-BBF0-B8BCE926695D}" destId="{C9789703-F27B-4F41-9275-3E0CB9993592}" srcOrd="3" destOrd="0" presId="urn:microsoft.com/office/officeart/2018/2/layout/IconVerticalSolidList"/>
    <dgm:cxn modelId="{FFF41EF4-6020-4221-9CDA-74470D7D088A}" type="presParOf" srcId="{9E21CCCD-3FFD-4897-BBF0-B8BCE926695D}" destId="{F253F9C6-367C-4290-9941-762825A0C8BB}" srcOrd="4" destOrd="0" presId="urn:microsoft.com/office/officeart/2018/2/layout/IconVerticalSolidList"/>
    <dgm:cxn modelId="{42A5A0F0-D68A-4ECB-82CA-EC70B332E0EF}" type="presParOf" srcId="{F253F9C6-367C-4290-9941-762825A0C8BB}" destId="{B0512196-E812-4FF3-976E-C3174A3ECFCE}" srcOrd="0" destOrd="0" presId="urn:microsoft.com/office/officeart/2018/2/layout/IconVerticalSolidList"/>
    <dgm:cxn modelId="{890E0855-B28B-4A2E-B294-4C4FAF98DFB2}" type="presParOf" srcId="{F253F9C6-367C-4290-9941-762825A0C8BB}" destId="{C69E0816-AE2C-4BF9-ACE3-6680FA4F7452}" srcOrd="1" destOrd="0" presId="urn:microsoft.com/office/officeart/2018/2/layout/IconVerticalSolidList"/>
    <dgm:cxn modelId="{92471E06-969A-4809-B624-07D3C61FF896}" type="presParOf" srcId="{F253F9C6-367C-4290-9941-762825A0C8BB}" destId="{B09C2910-F65D-448B-A8AE-5E7FF29702C0}" srcOrd="2" destOrd="0" presId="urn:microsoft.com/office/officeart/2018/2/layout/IconVerticalSolidList"/>
    <dgm:cxn modelId="{E10DB4C9-F3BF-484F-840D-C773F052D934}" type="presParOf" srcId="{F253F9C6-367C-4290-9941-762825A0C8BB}" destId="{78507FC2-A7BC-4678-B1E9-5E4734962E9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2CBD1B7-125F-4891-8E35-5B3C666E5D34}" type="doc">
      <dgm:prSet loTypeId="urn:microsoft.com/office/officeart/2005/8/layout/vList5" loCatId="list" qsTypeId="urn:microsoft.com/office/officeart/2005/8/quickstyle/simple2" qsCatId="simple" csTypeId="urn:microsoft.com/office/officeart/2005/8/colors/accent1_2" csCatId="accent1" phldr="1"/>
      <dgm:spPr/>
      <dgm:t>
        <a:bodyPr/>
        <a:lstStyle/>
        <a:p>
          <a:endParaRPr lang="en-US"/>
        </a:p>
      </dgm:t>
    </dgm:pt>
    <dgm:pt modelId="{76238D98-F3FD-4621-84BA-545AAB15993C}">
      <dgm:prSet custT="1"/>
      <dgm:spPr>
        <a:solidFill>
          <a:schemeClr val="tx2">
            <a:lumMod val="75000"/>
          </a:schemeClr>
        </a:solidFill>
      </dgm:spPr>
      <dgm:t>
        <a:bodyPr/>
        <a:lstStyle/>
        <a:p>
          <a:r>
            <a:rPr lang="es-ES" sz="2400" dirty="0" smtClean="0"/>
            <a:t>Entrenar una red para clasificar correctamente los dígitos manuscritos</a:t>
          </a:r>
          <a:endParaRPr lang="en-US" sz="2400" dirty="0"/>
        </a:p>
      </dgm:t>
    </dgm:pt>
    <dgm:pt modelId="{97862724-4BFB-4125-A4DB-04689493B0EC}" type="parTrans" cxnId="{6AAA5ECA-2094-40A0-A1BB-5707C586C58F}">
      <dgm:prSet/>
      <dgm:spPr/>
      <dgm:t>
        <a:bodyPr/>
        <a:lstStyle/>
        <a:p>
          <a:endParaRPr lang="en-US"/>
        </a:p>
      </dgm:t>
    </dgm:pt>
    <dgm:pt modelId="{3DDD930A-BC1C-40F7-8334-D9EE00652A97}" type="sibTrans" cxnId="{6AAA5ECA-2094-40A0-A1BB-5707C586C58F}">
      <dgm:prSet/>
      <dgm:spPr/>
      <dgm:t>
        <a:bodyPr/>
        <a:lstStyle/>
        <a:p>
          <a:endParaRPr lang="en-US"/>
        </a:p>
      </dgm:t>
    </dgm:pt>
    <dgm:pt modelId="{3EBE31E3-5C18-4019-9218-301418E78200}">
      <dgm:prSet/>
      <dgm:spPr/>
      <dgm:t>
        <a:bodyPr/>
        <a:lstStyle/>
        <a:p>
          <a:r>
            <a:rPr lang="es-ES" dirty="0" smtClean="0">
              <a:solidFill>
                <a:schemeClr val="tx2">
                  <a:lumMod val="50000"/>
                </a:schemeClr>
              </a:solidFill>
            </a:rPr>
            <a:t>Tarea históricamente importante y difícil para los ordenadores</a:t>
          </a:r>
          <a:endParaRPr lang="en-US" dirty="0">
            <a:solidFill>
              <a:schemeClr val="tx2">
                <a:lumMod val="50000"/>
              </a:schemeClr>
            </a:solidFill>
          </a:endParaRPr>
        </a:p>
      </dgm:t>
    </dgm:pt>
    <dgm:pt modelId="{D9F3E58A-465B-4BF5-B620-1CE8DCA5E626}" type="parTrans" cxnId="{60B7052F-5D41-41F5-A31E-1AB581B5E58E}">
      <dgm:prSet/>
      <dgm:spPr/>
      <dgm:t>
        <a:bodyPr/>
        <a:lstStyle/>
        <a:p>
          <a:endParaRPr lang="en-US"/>
        </a:p>
      </dgm:t>
    </dgm:pt>
    <dgm:pt modelId="{A4E84639-E228-4709-93A7-1AC694D95B84}" type="sibTrans" cxnId="{60B7052F-5D41-41F5-A31E-1AB581B5E58E}">
      <dgm:prSet/>
      <dgm:spPr/>
      <dgm:t>
        <a:bodyPr/>
        <a:lstStyle/>
        <a:p>
          <a:endParaRPr lang="en-US"/>
        </a:p>
      </dgm:t>
    </dgm:pt>
    <dgm:pt modelId="{EFD9555C-3A87-4985-A004-F66E395601C0}">
      <dgm:prSet custT="1"/>
      <dgm:spPr>
        <a:solidFill>
          <a:schemeClr val="tx2">
            <a:lumMod val="75000"/>
          </a:schemeClr>
        </a:solidFill>
      </dgm:spPr>
      <dgm:t>
        <a:bodyPr/>
        <a:lstStyle/>
        <a:p>
          <a:r>
            <a:rPr lang="es-ES" sz="2400" dirty="0" smtClean="0"/>
            <a:t>Intenta aprender como una red neuronal</a:t>
          </a:r>
          <a:endParaRPr lang="en-US" sz="2400" dirty="0"/>
        </a:p>
      </dgm:t>
    </dgm:pt>
    <dgm:pt modelId="{ACA616CE-E00C-40FA-9EA3-7DCA6EF6D25F}" type="parTrans" cxnId="{5DCFC8EF-8682-4204-806E-068D38BE7232}">
      <dgm:prSet/>
      <dgm:spPr/>
      <dgm:t>
        <a:bodyPr/>
        <a:lstStyle/>
        <a:p>
          <a:endParaRPr lang="en-US"/>
        </a:p>
      </dgm:t>
    </dgm:pt>
    <dgm:pt modelId="{A6095C3F-C203-4DFB-9013-A9FA2B233B4D}" type="sibTrans" cxnId="{5DCFC8EF-8682-4204-806E-068D38BE7232}">
      <dgm:prSet/>
      <dgm:spPr/>
      <dgm:t>
        <a:bodyPr/>
        <a:lstStyle/>
        <a:p>
          <a:endParaRPr lang="en-US"/>
        </a:p>
      </dgm:t>
    </dgm:pt>
    <dgm:pt modelId="{D81A46FC-FC06-4605-853F-EA0E60D17467}">
      <dgm:prSet/>
      <dgm:spPr/>
      <dgm:t>
        <a:bodyPr/>
        <a:lstStyle/>
        <a:p>
          <a:r>
            <a:rPr lang="es-ES" dirty="0" smtClean="0">
              <a:solidFill>
                <a:schemeClr val="tx2">
                  <a:lumMod val="50000"/>
                </a:schemeClr>
              </a:solidFill>
            </a:rPr>
            <a:t>Exponerse al ejemplo e intentar descifrar las reglas de funcionamiento.</a:t>
          </a:r>
          <a:endParaRPr lang="en-US" dirty="0">
            <a:solidFill>
              <a:schemeClr val="tx2">
                <a:lumMod val="50000"/>
              </a:schemeClr>
            </a:solidFill>
          </a:endParaRPr>
        </a:p>
      </dgm:t>
    </dgm:pt>
    <dgm:pt modelId="{2D8A08A7-77DF-4E92-B429-0BAF089C9336}" type="parTrans" cxnId="{130EA57A-39A9-4B04-B5AA-B7026FF93105}">
      <dgm:prSet/>
      <dgm:spPr/>
      <dgm:t>
        <a:bodyPr/>
        <a:lstStyle/>
        <a:p>
          <a:endParaRPr lang="en-US"/>
        </a:p>
      </dgm:t>
    </dgm:pt>
    <dgm:pt modelId="{C88DADFC-89EF-4BF9-A6AF-B6F9C7223B9D}" type="sibTrans" cxnId="{130EA57A-39A9-4B04-B5AA-B7026FF93105}">
      <dgm:prSet/>
      <dgm:spPr/>
      <dgm:t>
        <a:bodyPr/>
        <a:lstStyle/>
        <a:p>
          <a:endParaRPr lang="en-US"/>
        </a:p>
      </dgm:t>
    </dgm:pt>
    <dgm:pt modelId="{88E9B6BF-F079-4866-AEF1-4A39C118FCBB}" type="pres">
      <dgm:prSet presAssocID="{C2CBD1B7-125F-4891-8E35-5B3C666E5D34}" presName="Name0" presStyleCnt="0">
        <dgm:presLayoutVars>
          <dgm:dir/>
          <dgm:animLvl val="lvl"/>
          <dgm:resizeHandles val="exact"/>
        </dgm:presLayoutVars>
      </dgm:prSet>
      <dgm:spPr/>
      <dgm:t>
        <a:bodyPr/>
        <a:lstStyle/>
        <a:p>
          <a:endParaRPr lang="es-ES"/>
        </a:p>
      </dgm:t>
    </dgm:pt>
    <dgm:pt modelId="{D8DE6856-60A9-4420-AACD-760BED50246F}" type="pres">
      <dgm:prSet presAssocID="{76238D98-F3FD-4621-84BA-545AAB15993C}" presName="linNode" presStyleCnt="0"/>
      <dgm:spPr/>
    </dgm:pt>
    <dgm:pt modelId="{B00D7F09-34B4-40B9-BF2D-0DA04B182A40}" type="pres">
      <dgm:prSet presAssocID="{76238D98-F3FD-4621-84BA-545AAB15993C}" presName="parentText" presStyleLbl="node1" presStyleIdx="0" presStyleCnt="2" custLinFactNeighborX="-215" custLinFactNeighborY="-8766">
        <dgm:presLayoutVars>
          <dgm:chMax val="1"/>
          <dgm:bulletEnabled val="1"/>
        </dgm:presLayoutVars>
      </dgm:prSet>
      <dgm:spPr/>
      <dgm:t>
        <a:bodyPr/>
        <a:lstStyle/>
        <a:p>
          <a:endParaRPr lang="es-ES"/>
        </a:p>
      </dgm:t>
    </dgm:pt>
    <dgm:pt modelId="{7B8E081A-C068-4C94-8F09-3F8329B1EC20}" type="pres">
      <dgm:prSet presAssocID="{76238D98-F3FD-4621-84BA-545AAB15993C}" presName="descendantText" presStyleLbl="alignAccFollowNode1" presStyleIdx="0" presStyleCnt="2">
        <dgm:presLayoutVars>
          <dgm:bulletEnabled val="1"/>
        </dgm:presLayoutVars>
      </dgm:prSet>
      <dgm:spPr/>
      <dgm:t>
        <a:bodyPr/>
        <a:lstStyle/>
        <a:p>
          <a:endParaRPr lang="es-ES"/>
        </a:p>
      </dgm:t>
    </dgm:pt>
    <dgm:pt modelId="{8CA499C3-0D6D-4A0F-B6DE-28BF58F45C71}" type="pres">
      <dgm:prSet presAssocID="{3DDD930A-BC1C-40F7-8334-D9EE00652A97}" presName="sp" presStyleCnt="0"/>
      <dgm:spPr/>
    </dgm:pt>
    <dgm:pt modelId="{A760A763-7448-4F8F-A848-0A657B1B1A35}" type="pres">
      <dgm:prSet presAssocID="{EFD9555C-3A87-4985-A004-F66E395601C0}" presName="linNode" presStyleCnt="0"/>
      <dgm:spPr/>
    </dgm:pt>
    <dgm:pt modelId="{F9B7DB36-591A-4DBB-81A4-2B1A5EBBBD6C}" type="pres">
      <dgm:prSet presAssocID="{EFD9555C-3A87-4985-A004-F66E395601C0}" presName="parentText" presStyleLbl="node1" presStyleIdx="1" presStyleCnt="2">
        <dgm:presLayoutVars>
          <dgm:chMax val="1"/>
          <dgm:bulletEnabled val="1"/>
        </dgm:presLayoutVars>
      </dgm:prSet>
      <dgm:spPr/>
      <dgm:t>
        <a:bodyPr/>
        <a:lstStyle/>
        <a:p>
          <a:endParaRPr lang="es-ES"/>
        </a:p>
      </dgm:t>
    </dgm:pt>
    <dgm:pt modelId="{20CB7FF9-0B4C-41CC-B0CC-BA8E1E4022CD}" type="pres">
      <dgm:prSet presAssocID="{EFD9555C-3A87-4985-A004-F66E395601C0}" presName="descendantText" presStyleLbl="alignAccFollowNode1" presStyleIdx="1" presStyleCnt="2">
        <dgm:presLayoutVars>
          <dgm:bulletEnabled val="1"/>
        </dgm:presLayoutVars>
      </dgm:prSet>
      <dgm:spPr/>
      <dgm:t>
        <a:bodyPr/>
        <a:lstStyle/>
        <a:p>
          <a:endParaRPr lang="es-ES"/>
        </a:p>
      </dgm:t>
    </dgm:pt>
  </dgm:ptLst>
  <dgm:cxnLst>
    <dgm:cxn modelId="{99F2EE23-B147-4425-A185-BA752A2BBBA8}" type="presOf" srcId="{76238D98-F3FD-4621-84BA-545AAB15993C}" destId="{B00D7F09-34B4-40B9-BF2D-0DA04B182A40}" srcOrd="0" destOrd="0" presId="urn:microsoft.com/office/officeart/2005/8/layout/vList5"/>
    <dgm:cxn modelId="{5DCFC8EF-8682-4204-806E-068D38BE7232}" srcId="{C2CBD1B7-125F-4891-8E35-5B3C666E5D34}" destId="{EFD9555C-3A87-4985-A004-F66E395601C0}" srcOrd="1" destOrd="0" parTransId="{ACA616CE-E00C-40FA-9EA3-7DCA6EF6D25F}" sibTransId="{A6095C3F-C203-4DFB-9013-A9FA2B233B4D}"/>
    <dgm:cxn modelId="{826CDDC3-DBFF-49BF-8D3B-D4551DB8B415}" type="presOf" srcId="{D81A46FC-FC06-4605-853F-EA0E60D17467}" destId="{20CB7FF9-0B4C-41CC-B0CC-BA8E1E4022CD}" srcOrd="0" destOrd="0" presId="urn:microsoft.com/office/officeart/2005/8/layout/vList5"/>
    <dgm:cxn modelId="{6AAA5ECA-2094-40A0-A1BB-5707C586C58F}" srcId="{C2CBD1B7-125F-4891-8E35-5B3C666E5D34}" destId="{76238D98-F3FD-4621-84BA-545AAB15993C}" srcOrd="0" destOrd="0" parTransId="{97862724-4BFB-4125-A4DB-04689493B0EC}" sibTransId="{3DDD930A-BC1C-40F7-8334-D9EE00652A97}"/>
    <dgm:cxn modelId="{31D5AC88-A982-4FB7-BF07-3ADBCF040860}" type="presOf" srcId="{EFD9555C-3A87-4985-A004-F66E395601C0}" destId="{F9B7DB36-591A-4DBB-81A4-2B1A5EBBBD6C}" srcOrd="0" destOrd="0" presId="urn:microsoft.com/office/officeart/2005/8/layout/vList5"/>
    <dgm:cxn modelId="{EC89CB4B-A909-4479-9B1E-B38516922849}" type="presOf" srcId="{C2CBD1B7-125F-4891-8E35-5B3C666E5D34}" destId="{88E9B6BF-F079-4866-AEF1-4A39C118FCBB}" srcOrd="0" destOrd="0" presId="urn:microsoft.com/office/officeart/2005/8/layout/vList5"/>
    <dgm:cxn modelId="{425BB794-3F63-4500-8FB9-3E06F0F9FDCA}" type="presOf" srcId="{3EBE31E3-5C18-4019-9218-301418E78200}" destId="{7B8E081A-C068-4C94-8F09-3F8329B1EC20}" srcOrd="0" destOrd="0" presId="urn:microsoft.com/office/officeart/2005/8/layout/vList5"/>
    <dgm:cxn modelId="{60B7052F-5D41-41F5-A31E-1AB581B5E58E}" srcId="{76238D98-F3FD-4621-84BA-545AAB15993C}" destId="{3EBE31E3-5C18-4019-9218-301418E78200}" srcOrd="0" destOrd="0" parTransId="{D9F3E58A-465B-4BF5-B620-1CE8DCA5E626}" sibTransId="{A4E84639-E228-4709-93A7-1AC694D95B84}"/>
    <dgm:cxn modelId="{130EA57A-39A9-4B04-B5AA-B7026FF93105}" srcId="{EFD9555C-3A87-4985-A004-F66E395601C0}" destId="{D81A46FC-FC06-4605-853F-EA0E60D17467}" srcOrd="0" destOrd="0" parTransId="{2D8A08A7-77DF-4E92-B429-0BAF089C9336}" sibTransId="{C88DADFC-89EF-4BF9-A6AF-B6F9C7223B9D}"/>
    <dgm:cxn modelId="{1CB36433-4B36-4BEB-8F23-7C4D609E9AC4}" type="presParOf" srcId="{88E9B6BF-F079-4866-AEF1-4A39C118FCBB}" destId="{D8DE6856-60A9-4420-AACD-760BED50246F}" srcOrd="0" destOrd="0" presId="urn:microsoft.com/office/officeart/2005/8/layout/vList5"/>
    <dgm:cxn modelId="{311D0219-CC75-4B5C-83B0-91AD70A41D69}" type="presParOf" srcId="{D8DE6856-60A9-4420-AACD-760BED50246F}" destId="{B00D7F09-34B4-40B9-BF2D-0DA04B182A40}" srcOrd="0" destOrd="0" presId="urn:microsoft.com/office/officeart/2005/8/layout/vList5"/>
    <dgm:cxn modelId="{0BFF4AC4-5ECA-48AD-A00E-06EFB2A54695}" type="presParOf" srcId="{D8DE6856-60A9-4420-AACD-760BED50246F}" destId="{7B8E081A-C068-4C94-8F09-3F8329B1EC20}" srcOrd="1" destOrd="0" presId="urn:microsoft.com/office/officeart/2005/8/layout/vList5"/>
    <dgm:cxn modelId="{B4CC06E1-BB75-495F-B503-2B250E012FBE}" type="presParOf" srcId="{88E9B6BF-F079-4866-AEF1-4A39C118FCBB}" destId="{8CA499C3-0D6D-4A0F-B6DE-28BF58F45C71}" srcOrd="1" destOrd="0" presId="urn:microsoft.com/office/officeart/2005/8/layout/vList5"/>
    <dgm:cxn modelId="{018DBBA0-95FE-4CB6-ADAE-6DAAA52EEC64}" type="presParOf" srcId="{88E9B6BF-F079-4866-AEF1-4A39C118FCBB}" destId="{A760A763-7448-4F8F-A848-0A657B1B1A35}" srcOrd="2" destOrd="0" presId="urn:microsoft.com/office/officeart/2005/8/layout/vList5"/>
    <dgm:cxn modelId="{6AE1017F-6D26-4642-A038-68842CA4D3EE}" type="presParOf" srcId="{A760A763-7448-4F8F-A848-0A657B1B1A35}" destId="{F9B7DB36-591A-4DBB-81A4-2B1A5EBBBD6C}" srcOrd="0" destOrd="0" presId="urn:microsoft.com/office/officeart/2005/8/layout/vList5"/>
    <dgm:cxn modelId="{5EFE7623-BF15-4465-878A-664A7653F88B}" type="presParOf" srcId="{A760A763-7448-4F8F-A848-0A657B1B1A35}" destId="{20CB7FF9-0B4C-41CC-B0CC-BA8E1E4022C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33A5C0-5687-4C0D-92F8-FF17F8762D08}"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DA3F47C3-2A5A-4E62-A7B8-36EA3888ECE2}">
      <dgm:prSet/>
      <dgm:spPr>
        <a:solidFill>
          <a:schemeClr val="tx2">
            <a:lumMod val="75000"/>
          </a:schemeClr>
        </a:solidFill>
      </dgm:spPr>
      <dgm:t>
        <a:bodyPr/>
        <a:lstStyle/>
        <a:p>
          <a:r>
            <a:rPr lang="es-ES" b="0" dirty="0" smtClean="0"/>
            <a:t>Inspirado en la biología</a:t>
          </a:r>
          <a:endParaRPr lang="en-US" dirty="0"/>
        </a:p>
      </dgm:t>
    </dgm:pt>
    <dgm:pt modelId="{2773FB68-A14C-467E-87CC-84C2478DC83E}" type="parTrans" cxnId="{74F0ABCB-D72A-4CA3-97FC-F85D86C7B1F7}">
      <dgm:prSet/>
      <dgm:spPr/>
      <dgm:t>
        <a:bodyPr/>
        <a:lstStyle/>
        <a:p>
          <a:endParaRPr lang="en-US"/>
        </a:p>
      </dgm:t>
    </dgm:pt>
    <dgm:pt modelId="{DF10A2F1-FFEE-4764-A4EA-561DB1BFD5CE}" type="sibTrans" cxnId="{74F0ABCB-D72A-4CA3-97FC-F85D86C7B1F7}">
      <dgm:prSet/>
      <dgm:spPr/>
      <dgm:t>
        <a:bodyPr/>
        <a:lstStyle/>
        <a:p>
          <a:endParaRPr lang="en-US"/>
        </a:p>
      </dgm:t>
    </dgm:pt>
    <dgm:pt modelId="{29EFF51E-5727-4CFF-865A-39FA456734B1}">
      <dgm:prSet/>
      <dgm:spPr>
        <a:solidFill>
          <a:schemeClr val="tx2">
            <a:lumMod val="75000"/>
          </a:schemeClr>
        </a:solidFill>
      </dgm:spPr>
      <dgm:t>
        <a:bodyPr/>
        <a:lstStyle/>
        <a:p>
          <a:r>
            <a:rPr lang="es-ES" b="0" dirty="0" smtClean="0"/>
            <a:t>Creado en los años 50</a:t>
          </a:r>
          <a:endParaRPr lang="en-US" dirty="0"/>
        </a:p>
      </dgm:t>
    </dgm:pt>
    <dgm:pt modelId="{6923D58D-2051-43F1-B3CF-C21E47549971}" type="parTrans" cxnId="{C7BBA6E3-0F14-456A-A233-3BD466C41B17}">
      <dgm:prSet/>
      <dgm:spPr/>
      <dgm:t>
        <a:bodyPr/>
        <a:lstStyle/>
        <a:p>
          <a:endParaRPr lang="en-US"/>
        </a:p>
      </dgm:t>
    </dgm:pt>
    <dgm:pt modelId="{12B1ED37-9E8A-4258-B95B-6E77F1471503}" type="sibTrans" cxnId="{C7BBA6E3-0F14-456A-A233-3BD466C41B17}">
      <dgm:prSet/>
      <dgm:spPr/>
      <dgm:t>
        <a:bodyPr/>
        <a:lstStyle/>
        <a:p>
          <a:endParaRPr lang="en-US"/>
        </a:p>
      </dgm:t>
    </dgm:pt>
    <dgm:pt modelId="{E4DAB0F0-B793-43F8-A195-F23BD8B83EE3}">
      <dgm:prSet/>
      <dgm:spPr>
        <a:solidFill>
          <a:schemeClr val="tx2">
            <a:lumMod val="75000"/>
          </a:schemeClr>
        </a:solidFill>
      </dgm:spPr>
      <dgm:t>
        <a:bodyPr/>
        <a:lstStyle/>
        <a:p>
          <a:r>
            <a:rPr lang="es-ES" b="0" dirty="0" smtClean="0"/>
            <a:t>Superada por la arquitectura Von Neumann</a:t>
          </a:r>
          <a:endParaRPr lang="en-US" dirty="0"/>
        </a:p>
      </dgm:t>
    </dgm:pt>
    <dgm:pt modelId="{1C4C7297-0698-4DCB-8116-9F5FD9041F47}" type="parTrans" cxnId="{EB8837BF-D61F-4A30-937E-20A9DBC155E1}">
      <dgm:prSet/>
      <dgm:spPr/>
      <dgm:t>
        <a:bodyPr/>
        <a:lstStyle/>
        <a:p>
          <a:endParaRPr lang="en-US"/>
        </a:p>
      </dgm:t>
    </dgm:pt>
    <dgm:pt modelId="{F13C42D6-EC7C-41EF-94A6-EBA5CFF8F543}" type="sibTrans" cxnId="{EB8837BF-D61F-4A30-937E-20A9DBC155E1}">
      <dgm:prSet/>
      <dgm:spPr/>
      <dgm:t>
        <a:bodyPr/>
        <a:lstStyle/>
        <a:p>
          <a:endParaRPr lang="en-US"/>
        </a:p>
      </dgm:t>
    </dgm:pt>
    <dgm:pt modelId="{CBEEB45F-723A-479C-9445-9F856F908A2A}" type="pres">
      <dgm:prSet presAssocID="{C833A5C0-5687-4C0D-92F8-FF17F8762D08}" presName="linear" presStyleCnt="0">
        <dgm:presLayoutVars>
          <dgm:animLvl val="lvl"/>
          <dgm:resizeHandles val="exact"/>
        </dgm:presLayoutVars>
      </dgm:prSet>
      <dgm:spPr/>
      <dgm:t>
        <a:bodyPr/>
        <a:lstStyle/>
        <a:p>
          <a:endParaRPr lang="es-ES"/>
        </a:p>
      </dgm:t>
    </dgm:pt>
    <dgm:pt modelId="{50246C69-AD90-45F9-9538-1831F6A433F4}" type="pres">
      <dgm:prSet presAssocID="{DA3F47C3-2A5A-4E62-A7B8-36EA3888ECE2}" presName="parentText" presStyleLbl="node1" presStyleIdx="0" presStyleCnt="3" custLinFactNeighborX="-29474" custLinFactNeighborY="13665">
        <dgm:presLayoutVars>
          <dgm:chMax val="0"/>
          <dgm:bulletEnabled val="1"/>
        </dgm:presLayoutVars>
      </dgm:prSet>
      <dgm:spPr/>
      <dgm:t>
        <a:bodyPr/>
        <a:lstStyle/>
        <a:p>
          <a:endParaRPr lang="es-ES"/>
        </a:p>
      </dgm:t>
    </dgm:pt>
    <dgm:pt modelId="{7CBA8B97-94EF-4838-9676-58E76139998F}" type="pres">
      <dgm:prSet presAssocID="{DF10A2F1-FFEE-4764-A4EA-561DB1BFD5CE}" presName="spacer" presStyleCnt="0"/>
      <dgm:spPr/>
    </dgm:pt>
    <dgm:pt modelId="{03EE7C50-D4A2-481B-8E5D-D0C1642532C9}" type="pres">
      <dgm:prSet presAssocID="{29EFF51E-5727-4CFF-865A-39FA456734B1}" presName="parentText" presStyleLbl="node1" presStyleIdx="1" presStyleCnt="3">
        <dgm:presLayoutVars>
          <dgm:chMax val="0"/>
          <dgm:bulletEnabled val="1"/>
        </dgm:presLayoutVars>
      </dgm:prSet>
      <dgm:spPr/>
      <dgm:t>
        <a:bodyPr/>
        <a:lstStyle/>
        <a:p>
          <a:endParaRPr lang="es-ES"/>
        </a:p>
      </dgm:t>
    </dgm:pt>
    <dgm:pt modelId="{E036406F-833C-434D-91A6-8140284D9DE0}" type="pres">
      <dgm:prSet presAssocID="{12B1ED37-9E8A-4258-B95B-6E77F1471503}" presName="spacer" presStyleCnt="0"/>
      <dgm:spPr/>
    </dgm:pt>
    <dgm:pt modelId="{20BB3163-97D9-41C9-98B6-587640A5E6D6}" type="pres">
      <dgm:prSet presAssocID="{E4DAB0F0-B793-43F8-A195-F23BD8B83EE3}" presName="parentText" presStyleLbl="node1" presStyleIdx="2" presStyleCnt="3">
        <dgm:presLayoutVars>
          <dgm:chMax val="0"/>
          <dgm:bulletEnabled val="1"/>
        </dgm:presLayoutVars>
      </dgm:prSet>
      <dgm:spPr/>
      <dgm:t>
        <a:bodyPr/>
        <a:lstStyle/>
        <a:p>
          <a:endParaRPr lang="es-ES"/>
        </a:p>
      </dgm:t>
    </dgm:pt>
  </dgm:ptLst>
  <dgm:cxnLst>
    <dgm:cxn modelId="{EB8837BF-D61F-4A30-937E-20A9DBC155E1}" srcId="{C833A5C0-5687-4C0D-92F8-FF17F8762D08}" destId="{E4DAB0F0-B793-43F8-A195-F23BD8B83EE3}" srcOrd="2" destOrd="0" parTransId="{1C4C7297-0698-4DCB-8116-9F5FD9041F47}" sibTransId="{F13C42D6-EC7C-41EF-94A6-EBA5CFF8F543}"/>
    <dgm:cxn modelId="{C7BBA6E3-0F14-456A-A233-3BD466C41B17}" srcId="{C833A5C0-5687-4C0D-92F8-FF17F8762D08}" destId="{29EFF51E-5727-4CFF-865A-39FA456734B1}" srcOrd="1" destOrd="0" parTransId="{6923D58D-2051-43F1-B3CF-C21E47549971}" sibTransId="{12B1ED37-9E8A-4258-B95B-6E77F1471503}"/>
    <dgm:cxn modelId="{11DC8F5D-E634-4762-8639-7B1A0F304BF1}" type="presOf" srcId="{29EFF51E-5727-4CFF-865A-39FA456734B1}" destId="{03EE7C50-D4A2-481B-8E5D-D0C1642532C9}" srcOrd="0" destOrd="0" presId="urn:microsoft.com/office/officeart/2005/8/layout/vList2"/>
    <dgm:cxn modelId="{4A503995-BC87-43A3-8B8B-5DB670AD4F4B}" type="presOf" srcId="{DA3F47C3-2A5A-4E62-A7B8-36EA3888ECE2}" destId="{50246C69-AD90-45F9-9538-1831F6A433F4}" srcOrd="0" destOrd="0" presId="urn:microsoft.com/office/officeart/2005/8/layout/vList2"/>
    <dgm:cxn modelId="{D6A2B60B-CC95-4680-BE8D-C8CFD0A06BCD}" type="presOf" srcId="{E4DAB0F0-B793-43F8-A195-F23BD8B83EE3}" destId="{20BB3163-97D9-41C9-98B6-587640A5E6D6}" srcOrd="0" destOrd="0" presId="urn:microsoft.com/office/officeart/2005/8/layout/vList2"/>
    <dgm:cxn modelId="{60CCEA47-FA40-4E7C-BBAD-436CADC6BEB0}" type="presOf" srcId="{C833A5C0-5687-4C0D-92F8-FF17F8762D08}" destId="{CBEEB45F-723A-479C-9445-9F856F908A2A}" srcOrd="0" destOrd="0" presId="urn:microsoft.com/office/officeart/2005/8/layout/vList2"/>
    <dgm:cxn modelId="{74F0ABCB-D72A-4CA3-97FC-F85D86C7B1F7}" srcId="{C833A5C0-5687-4C0D-92F8-FF17F8762D08}" destId="{DA3F47C3-2A5A-4E62-A7B8-36EA3888ECE2}" srcOrd="0" destOrd="0" parTransId="{2773FB68-A14C-467E-87CC-84C2478DC83E}" sibTransId="{DF10A2F1-FFEE-4764-A4EA-561DB1BFD5CE}"/>
    <dgm:cxn modelId="{81EF142F-B5A6-42E3-9564-E47A1E7C4D32}" type="presParOf" srcId="{CBEEB45F-723A-479C-9445-9F856F908A2A}" destId="{50246C69-AD90-45F9-9538-1831F6A433F4}" srcOrd="0" destOrd="0" presId="urn:microsoft.com/office/officeart/2005/8/layout/vList2"/>
    <dgm:cxn modelId="{D138B89E-A10C-4C56-8153-D924B6CBBB17}" type="presParOf" srcId="{CBEEB45F-723A-479C-9445-9F856F908A2A}" destId="{7CBA8B97-94EF-4838-9676-58E76139998F}" srcOrd="1" destOrd="0" presId="urn:microsoft.com/office/officeart/2005/8/layout/vList2"/>
    <dgm:cxn modelId="{C19F6186-E4A9-43EF-B786-430F3DAADC2A}" type="presParOf" srcId="{CBEEB45F-723A-479C-9445-9F856F908A2A}" destId="{03EE7C50-D4A2-481B-8E5D-D0C1642532C9}" srcOrd="2" destOrd="0" presId="urn:microsoft.com/office/officeart/2005/8/layout/vList2"/>
    <dgm:cxn modelId="{D5E6B312-ECC8-438A-802E-619C7DB5E48D}" type="presParOf" srcId="{CBEEB45F-723A-479C-9445-9F856F908A2A}" destId="{E036406F-833C-434D-91A6-8140284D9DE0}" srcOrd="3" destOrd="0" presId="urn:microsoft.com/office/officeart/2005/8/layout/vList2"/>
    <dgm:cxn modelId="{E37242E0-2434-46EE-A658-5560A11B8B80}" type="presParOf" srcId="{CBEEB45F-723A-479C-9445-9F856F908A2A}" destId="{20BB3163-97D9-41C9-98B6-587640A5E6D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DDC27B-D878-4A73-ACE5-88A8081F6FB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41634AD-D0F6-4A7A-BC79-B8BFD43D6F9E}">
      <dgm:prSet/>
      <dgm:spPr/>
      <dgm:t>
        <a:bodyPr/>
        <a:lstStyle/>
        <a:p>
          <a:pPr>
            <a:lnSpc>
              <a:spcPct val="100000"/>
            </a:lnSpc>
          </a:pPr>
          <a:r>
            <a:rPr lang="es-ES" dirty="0" smtClean="0">
              <a:solidFill>
                <a:srgbClr val="007450"/>
              </a:solidFill>
            </a:rPr>
            <a:t>Alta complejidad</a:t>
          </a:r>
          <a:endParaRPr lang="en-US" dirty="0">
            <a:solidFill>
              <a:srgbClr val="007450"/>
            </a:solidFill>
          </a:endParaRPr>
        </a:p>
      </dgm:t>
    </dgm:pt>
    <dgm:pt modelId="{39CC7DDA-CF52-4120-A415-0B0B5EEE31E3}" type="parTrans" cxnId="{4A635D3C-627D-4ED9-9B81-0E1A75E2C6F0}">
      <dgm:prSet/>
      <dgm:spPr/>
      <dgm:t>
        <a:bodyPr/>
        <a:lstStyle/>
        <a:p>
          <a:endParaRPr lang="en-US"/>
        </a:p>
      </dgm:t>
    </dgm:pt>
    <dgm:pt modelId="{F46F3C07-04C8-422C-A19C-9F988F0B09B1}" type="sibTrans" cxnId="{4A635D3C-627D-4ED9-9B81-0E1A75E2C6F0}">
      <dgm:prSet/>
      <dgm:spPr/>
      <dgm:t>
        <a:bodyPr/>
        <a:lstStyle/>
        <a:p>
          <a:endParaRPr lang="en-US"/>
        </a:p>
      </dgm:t>
    </dgm:pt>
    <dgm:pt modelId="{BBFEE577-0170-49CB-8668-82BF9F2B106D}">
      <dgm:prSet/>
      <dgm:spPr/>
      <dgm:t>
        <a:bodyPr/>
        <a:lstStyle/>
        <a:p>
          <a:pPr>
            <a:lnSpc>
              <a:spcPct val="100000"/>
            </a:lnSpc>
          </a:pPr>
          <a:r>
            <a:rPr lang="es-ES" dirty="0" smtClean="0">
              <a:solidFill>
                <a:srgbClr val="007450"/>
              </a:solidFill>
            </a:rPr>
            <a:t>Programado por cientos de ingenieros</a:t>
          </a:r>
          <a:endParaRPr lang="en-US" dirty="0">
            <a:solidFill>
              <a:srgbClr val="007450"/>
            </a:solidFill>
          </a:endParaRPr>
        </a:p>
      </dgm:t>
    </dgm:pt>
    <dgm:pt modelId="{1FD14A95-BE1C-4EAC-8B7F-C78262AE826C}" type="parTrans" cxnId="{76A01CEF-A923-4092-A4BF-AF163A1D98AB}">
      <dgm:prSet/>
      <dgm:spPr/>
      <dgm:t>
        <a:bodyPr/>
        <a:lstStyle/>
        <a:p>
          <a:endParaRPr lang="en-US"/>
        </a:p>
      </dgm:t>
    </dgm:pt>
    <dgm:pt modelId="{F279CC57-499E-4781-A7CF-6B7A6A0D2F48}" type="sibTrans" cxnId="{76A01CEF-A923-4092-A4BF-AF163A1D98AB}">
      <dgm:prSet/>
      <dgm:spPr/>
      <dgm:t>
        <a:bodyPr/>
        <a:lstStyle/>
        <a:p>
          <a:endParaRPr lang="en-US"/>
        </a:p>
      </dgm:t>
    </dgm:pt>
    <dgm:pt modelId="{49D09110-967F-452F-ABAE-7AB33A46FCB5}">
      <dgm:prSet/>
      <dgm:spPr/>
      <dgm:t>
        <a:bodyPr/>
        <a:lstStyle/>
        <a:p>
          <a:pPr>
            <a:lnSpc>
              <a:spcPct val="100000"/>
            </a:lnSpc>
          </a:pPr>
          <a:r>
            <a:rPr lang="es-ES" dirty="0" smtClean="0">
              <a:solidFill>
                <a:srgbClr val="007450"/>
              </a:solidFill>
            </a:rPr>
            <a:t>Programación rigurosa de muchas normas</a:t>
          </a:r>
          <a:endParaRPr lang="en-US" dirty="0">
            <a:solidFill>
              <a:srgbClr val="007450"/>
            </a:solidFill>
          </a:endParaRPr>
        </a:p>
      </dgm:t>
    </dgm:pt>
    <dgm:pt modelId="{14CAF4CB-5A21-4C1A-8D9B-AFBBECFD7BF3}" type="parTrans" cxnId="{0B0811F6-1D3A-42E4-8323-139B1E45DFEF}">
      <dgm:prSet/>
      <dgm:spPr/>
      <dgm:t>
        <a:bodyPr/>
        <a:lstStyle/>
        <a:p>
          <a:endParaRPr lang="en-US"/>
        </a:p>
      </dgm:t>
    </dgm:pt>
    <dgm:pt modelId="{0605C117-DF1B-4A56-AFF8-1D1E733ED4F8}" type="sibTrans" cxnId="{0B0811F6-1D3A-42E4-8323-139B1E45DFEF}">
      <dgm:prSet/>
      <dgm:spPr/>
      <dgm:t>
        <a:bodyPr/>
        <a:lstStyle/>
        <a:p>
          <a:endParaRPr lang="en-US"/>
        </a:p>
      </dgm:t>
    </dgm:pt>
    <dgm:pt modelId="{FD9AD9CD-8402-4D6B-AF1D-2EBDEA5CF56A}" type="pres">
      <dgm:prSet presAssocID="{B6DDC27B-D878-4A73-ACE5-88A8081F6FB3}" presName="root" presStyleCnt="0">
        <dgm:presLayoutVars>
          <dgm:dir/>
          <dgm:resizeHandles val="exact"/>
        </dgm:presLayoutVars>
      </dgm:prSet>
      <dgm:spPr/>
      <dgm:t>
        <a:bodyPr/>
        <a:lstStyle/>
        <a:p>
          <a:endParaRPr lang="es-ES"/>
        </a:p>
      </dgm:t>
    </dgm:pt>
    <dgm:pt modelId="{2C8644C8-1013-44C1-8E00-F52B84554982}" type="pres">
      <dgm:prSet presAssocID="{C41634AD-D0F6-4A7A-BC79-B8BFD43D6F9E}" presName="compNode" presStyleCnt="0"/>
      <dgm:spPr/>
    </dgm:pt>
    <dgm:pt modelId="{BB33FE23-6853-49A8-9A31-ABAA12EB47EA}" type="pres">
      <dgm:prSet presAssocID="{C41634AD-D0F6-4A7A-BC79-B8BFD43D6F9E}" presName="bgRect" presStyleLbl="bgShp" presStyleIdx="0" presStyleCnt="3" custLinFactNeighborX="-2724" custLinFactNeighborY="-43"/>
      <dgm:spPr/>
    </dgm:pt>
    <dgm:pt modelId="{6C957663-D996-4607-A5DE-EA4613185A75}" type="pres">
      <dgm:prSet presAssocID="{C41634AD-D0F6-4A7A-BC79-B8BFD43D6F9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a:noFill/>
        </a:ln>
      </dgm:spPr>
      <dgm:extLst>
        <a:ext uri="{E40237B7-FDA0-4F09-8148-C483321AD2D9}">
          <dgm14:cNvPr xmlns:dgm14="http://schemas.microsoft.com/office/drawing/2010/diagram" id="0" name="" descr="Golden Ratio"/>
        </a:ext>
      </dgm:extLst>
    </dgm:pt>
    <dgm:pt modelId="{AC916F30-CC99-4B39-BC9C-847FD3196D64}" type="pres">
      <dgm:prSet presAssocID="{C41634AD-D0F6-4A7A-BC79-B8BFD43D6F9E}" presName="spaceRect" presStyleCnt="0"/>
      <dgm:spPr/>
    </dgm:pt>
    <dgm:pt modelId="{7840CE1A-BEA2-4F77-A0F6-79D5382CD4BA}" type="pres">
      <dgm:prSet presAssocID="{C41634AD-D0F6-4A7A-BC79-B8BFD43D6F9E}" presName="parTx" presStyleLbl="revTx" presStyleIdx="0" presStyleCnt="3">
        <dgm:presLayoutVars>
          <dgm:chMax val="0"/>
          <dgm:chPref val="0"/>
        </dgm:presLayoutVars>
      </dgm:prSet>
      <dgm:spPr/>
      <dgm:t>
        <a:bodyPr/>
        <a:lstStyle/>
        <a:p>
          <a:endParaRPr lang="es-ES"/>
        </a:p>
      </dgm:t>
    </dgm:pt>
    <dgm:pt modelId="{2E0F8402-0073-432F-AE34-BEEF5A86868E}" type="pres">
      <dgm:prSet presAssocID="{F46F3C07-04C8-422C-A19C-9F988F0B09B1}" presName="sibTrans" presStyleCnt="0"/>
      <dgm:spPr/>
    </dgm:pt>
    <dgm:pt modelId="{F78FE431-350B-4A38-B2D4-4B8CB7CE5D38}" type="pres">
      <dgm:prSet presAssocID="{BBFEE577-0170-49CB-8668-82BF9F2B106D}" presName="compNode" presStyleCnt="0"/>
      <dgm:spPr/>
    </dgm:pt>
    <dgm:pt modelId="{EC495619-873F-4555-AB3B-AD8B512C08AC}" type="pres">
      <dgm:prSet presAssocID="{BBFEE577-0170-49CB-8668-82BF9F2B106D}" presName="bgRect" presStyleLbl="bgShp" presStyleIdx="1" presStyleCnt="3"/>
      <dgm:spPr/>
    </dgm:pt>
    <dgm:pt modelId="{CFC551B8-BC69-4214-BBC0-011FBC3ED17A}" type="pres">
      <dgm:prSet presAssocID="{BBFEE577-0170-49CB-8668-82BF9F2B106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Tools"/>
        </a:ext>
      </dgm:extLst>
    </dgm:pt>
    <dgm:pt modelId="{0EE16292-1738-4893-A188-4921BD4EFD16}" type="pres">
      <dgm:prSet presAssocID="{BBFEE577-0170-49CB-8668-82BF9F2B106D}" presName="spaceRect" presStyleCnt="0"/>
      <dgm:spPr/>
    </dgm:pt>
    <dgm:pt modelId="{65EF440F-A97B-42DD-AE86-425A57A275DA}" type="pres">
      <dgm:prSet presAssocID="{BBFEE577-0170-49CB-8668-82BF9F2B106D}" presName="parTx" presStyleLbl="revTx" presStyleIdx="1" presStyleCnt="3">
        <dgm:presLayoutVars>
          <dgm:chMax val="0"/>
          <dgm:chPref val="0"/>
        </dgm:presLayoutVars>
      </dgm:prSet>
      <dgm:spPr/>
      <dgm:t>
        <a:bodyPr/>
        <a:lstStyle/>
        <a:p>
          <a:endParaRPr lang="es-ES"/>
        </a:p>
      </dgm:t>
    </dgm:pt>
    <dgm:pt modelId="{8481760C-C97D-4270-9EC4-85227E302711}" type="pres">
      <dgm:prSet presAssocID="{F279CC57-499E-4781-A7CF-6B7A6A0D2F48}" presName="sibTrans" presStyleCnt="0"/>
      <dgm:spPr/>
    </dgm:pt>
    <dgm:pt modelId="{7807A061-08CB-4EEB-8525-D70FC3CD973A}" type="pres">
      <dgm:prSet presAssocID="{49D09110-967F-452F-ABAE-7AB33A46FCB5}" presName="compNode" presStyleCnt="0"/>
      <dgm:spPr/>
    </dgm:pt>
    <dgm:pt modelId="{BA3B3DFB-E1BC-497A-8072-D687E24626E0}" type="pres">
      <dgm:prSet presAssocID="{49D09110-967F-452F-ABAE-7AB33A46FCB5}" presName="bgRect" presStyleLbl="bgShp" presStyleIdx="2" presStyleCnt="3"/>
      <dgm:spPr/>
    </dgm:pt>
    <dgm:pt modelId="{D04651CE-2E9B-4CEA-9525-7A87687C767D}" type="pres">
      <dgm:prSet presAssocID="{49D09110-967F-452F-ABAE-7AB33A46FCB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a:ln>
          <a:noFill/>
        </a:ln>
      </dgm:spPr>
      <dgm:extLst>
        <a:ext uri="{E40237B7-FDA0-4F09-8148-C483321AD2D9}">
          <dgm14:cNvPr xmlns:dgm14="http://schemas.microsoft.com/office/drawing/2010/diagram" id="0" name="" descr="Abacus"/>
        </a:ext>
      </dgm:extLst>
    </dgm:pt>
    <dgm:pt modelId="{E63DE322-6419-41A5-9A50-E6D077326EB3}" type="pres">
      <dgm:prSet presAssocID="{49D09110-967F-452F-ABAE-7AB33A46FCB5}" presName="spaceRect" presStyleCnt="0"/>
      <dgm:spPr/>
    </dgm:pt>
    <dgm:pt modelId="{7A272805-78F8-4FD5-89D5-46A3B50E46F2}" type="pres">
      <dgm:prSet presAssocID="{49D09110-967F-452F-ABAE-7AB33A46FCB5}" presName="parTx" presStyleLbl="revTx" presStyleIdx="2" presStyleCnt="3">
        <dgm:presLayoutVars>
          <dgm:chMax val="0"/>
          <dgm:chPref val="0"/>
        </dgm:presLayoutVars>
      </dgm:prSet>
      <dgm:spPr/>
      <dgm:t>
        <a:bodyPr/>
        <a:lstStyle/>
        <a:p>
          <a:endParaRPr lang="es-ES"/>
        </a:p>
      </dgm:t>
    </dgm:pt>
  </dgm:ptLst>
  <dgm:cxnLst>
    <dgm:cxn modelId="{6D77DCCC-7B43-49CF-A82D-459D62D40758}" type="presOf" srcId="{C41634AD-D0F6-4A7A-BC79-B8BFD43D6F9E}" destId="{7840CE1A-BEA2-4F77-A0F6-79D5382CD4BA}" srcOrd="0" destOrd="0" presId="urn:microsoft.com/office/officeart/2018/2/layout/IconVerticalSolidList"/>
    <dgm:cxn modelId="{76A01CEF-A923-4092-A4BF-AF163A1D98AB}" srcId="{B6DDC27B-D878-4A73-ACE5-88A8081F6FB3}" destId="{BBFEE577-0170-49CB-8668-82BF9F2B106D}" srcOrd="1" destOrd="0" parTransId="{1FD14A95-BE1C-4EAC-8B7F-C78262AE826C}" sibTransId="{F279CC57-499E-4781-A7CF-6B7A6A0D2F48}"/>
    <dgm:cxn modelId="{5C2A56D9-CD2C-4153-ACF8-C4561904AC99}" type="presOf" srcId="{B6DDC27B-D878-4A73-ACE5-88A8081F6FB3}" destId="{FD9AD9CD-8402-4D6B-AF1D-2EBDEA5CF56A}" srcOrd="0" destOrd="0" presId="urn:microsoft.com/office/officeart/2018/2/layout/IconVerticalSolidList"/>
    <dgm:cxn modelId="{7F2519CA-7AB7-4F2E-9B26-1FFD5E3D0AF4}" type="presOf" srcId="{BBFEE577-0170-49CB-8668-82BF9F2B106D}" destId="{65EF440F-A97B-42DD-AE86-425A57A275DA}" srcOrd="0" destOrd="0" presId="urn:microsoft.com/office/officeart/2018/2/layout/IconVerticalSolidList"/>
    <dgm:cxn modelId="{FD6384B2-EA7E-4925-81EA-3A0921CC543F}" type="presOf" srcId="{49D09110-967F-452F-ABAE-7AB33A46FCB5}" destId="{7A272805-78F8-4FD5-89D5-46A3B50E46F2}" srcOrd="0" destOrd="0" presId="urn:microsoft.com/office/officeart/2018/2/layout/IconVerticalSolidList"/>
    <dgm:cxn modelId="{0B0811F6-1D3A-42E4-8323-139B1E45DFEF}" srcId="{B6DDC27B-D878-4A73-ACE5-88A8081F6FB3}" destId="{49D09110-967F-452F-ABAE-7AB33A46FCB5}" srcOrd="2" destOrd="0" parTransId="{14CAF4CB-5A21-4C1A-8D9B-AFBBECFD7BF3}" sibTransId="{0605C117-DF1B-4A56-AFF8-1D1E733ED4F8}"/>
    <dgm:cxn modelId="{4A635D3C-627D-4ED9-9B81-0E1A75E2C6F0}" srcId="{B6DDC27B-D878-4A73-ACE5-88A8081F6FB3}" destId="{C41634AD-D0F6-4A7A-BC79-B8BFD43D6F9E}" srcOrd="0" destOrd="0" parTransId="{39CC7DDA-CF52-4120-A415-0B0B5EEE31E3}" sibTransId="{F46F3C07-04C8-422C-A19C-9F988F0B09B1}"/>
    <dgm:cxn modelId="{7E467524-1DA5-4A01-A2D3-E20ED6D0FD64}" type="presParOf" srcId="{FD9AD9CD-8402-4D6B-AF1D-2EBDEA5CF56A}" destId="{2C8644C8-1013-44C1-8E00-F52B84554982}" srcOrd="0" destOrd="0" presId="urn:microsoft.com/office/officeart/2018/2/layout/IconVerticalSolidList"/>
    <dgm:cxn modelId="{5202C058-BB00-4FD3-AA25-600D49D3104A}" type="presParOf" srcId="{2C8644C8-1013-44C1-8E00-F52B84554982}" destId="{BB33FE23-6853-49A8-9A31-ABAA12EB47EA}" srcOrd="0" destOrd="0" presId="urn:microsoft.com/office/officeart/2018/2/layout/IconVerticalSolidList"/>
    <dgm:cxn modelId="{63E05C0E-DFBB-454C-B0EE-C53A74741B7F}" type="presParOf" srcId="{2C8644C8-1013-44C1-8E00-F52B84554982}" destId="{6C957663-D996-4607-A5DE-EA4613185A75}" srcOrd="1" destOrd="0" presId="urn:microsoft.com/office/officeart/2018/2/layout/IconVerticalSolidList"/>
    <dgm:cxn modelId="{D3E4E02D-E698-449E-B13A-C8970D4BED8D}" type="presParOf" srcId="{2C8644C8-1013-44C1-8E00-F52B84554982}" destId="{AC916F30-CC99-4B39-BC9C-847FD3196D64}" srcOrd="2" destOrd="0" presId="urn:microsoft.com/office/officeart/2018/2/layout/IconVerticalSolidList"/>
    <dgm:cxn modelId="{C56625D1-16C1-496D-B670-B6093BBD34A1}" type="presParOf" srcId="{2C8644C8-1013-44C1-8E00-F52B84554982}" destId="{7840CE1A-BEA2-4F77-A0F6-79D5382CD4BA}" srcOrd="3" destOrd="0" presId="urn:microsoft.com/office/officeart/2018/2/layout/IconVerticalSolidList"/>
    <dgm:cxn modelId="{C278155D-487B-43EF-8A6C-137484C397DC}" type="presParOf" srcId="{FD9AD9CD-8402-4D6B-AF1D-2EBDEA5CF56A}" destId="{2E0F8402-0073-432F-AE34-BEEF5A86868E}" srcOrd="1" destOrd="0" presId="urn:microsoft.com/office/officeart/2018/2/layout/IconVerticalSolidList"/>
    <dgm:cxn modelId="{BFD73737-07A8-44F8-83B9-B197C72E39EF}" type="presParOf" srcId="{FD9AD9CD-8402-4D6B-AF1D-2EBDEA5CF56A}" destId="{F78FE431-350B-4A38-B2D4-4B8CB7CE5D38}" srcOrd="2" destOrd="0" presId="urn:microsoft.com/office/officeart/2018/2/layout/IconVerticalSolidList"/>
    <dgm:cxn modelId="{1D71B566-99C3-4F3E-A4BC-B7025CBE44A7}" type="presParOf" srcId="{F78FE431-350B-4A38-B2D4-4B8CB7CE5D38}" destId="{EC495619-873F-4555-AB3B-AD8B512C08AC}" srcOrd="0" destOrd="0" presId="urn:microsoft.com/office/officeart/2018/2/layout/IconVerticalSolidList"/>
    <dgm:cxn modelId="{229D2E85-FF5F-49EC-BF2D-8788F5EA2F92}" type="presParOf" srcId="{F78FE431-350B-4A38-B2D4-4B8CB7CE5D38}" destId="{CFC551B8-BC69-4214-BBC0-011FBC3ED17A}" srcOrd="1" destOrd="0" presId="urn:microsoft.com/office/officeart/2018/2/layout/IconVerticalSolidList"/>
    <dgm:cxn modelId="{0F617FD0-ED99-41C5-82EA-33F9CD447AD5}" type="presParOf" srcId="{F78FE431-350B-4A38-B2D4-4B8CB7CE5D38}" destId="{0EE16292-1738-4893-A188-4921BD4EFD16}" srcOrd="2" destOrd="0" presId="urn:microsoft.com/office/officeart/2018/2/layout/IconVerticalSolidList"/>
    <dgm:cxn modelId="{F4F07C99-A717-4375-983F-05A3ABC82C02}" type="presParOf" srcId="{F78FE431-350B-4A38-B2D4-4B8CB7CE5D38}" destId="{65EF440F-A97B-42DD-AE86-425A57A275DA}" srcOrd="3" destOrd="0" presId="urn:microsoft.com/office/officeart/2018/2/layout/IconVerticalSolidList"/>
    <dgm:cxn modelId="{CA3CC7C7-CFAD-491A-95F4-0B8636E66094}" type="presParOf" srcId="{FD9AD9CD-8402-4D6B-AF1D-2EBDEA5CF56A}" destId="{8481760C-C97D-4270-9EC4-85227E302711}" srcOrd="3" destOrd="0" presId="urn:microsoft.com/office/officeart/2018/2/layout/IconVerticalSolidList"/>
    <dgm:cxn modelId="{FDD5C7BA-8612-4636-9AC8-CACAB40805C3}" type="presParOf" srcId="{FD9AD9CD-8402-4D6B-AF1D-2EBDEA5CF56A}" destId="{7807A061-08CB-4EEB-8525-D70FC3CD973A}" srcOrd="4" destOrd="0" presId="urn:microsoft.com/office/officeart/2018/2/layout/IconVerticalSolidList"/>
    <dgm:cxn modelId="{EC961E18-C1B3-4072-BEB7-C1D998D1974B}" type="presParOf" srcId="{7807A061-08CB-4EEB-8525-D70FC3CD973A}" destId="{BA3B3DFB-E1BC-497A-8072-D687E24626E0}" srcOrd="0" destOrd="0" presId="urn:microsoft.com/office/officeart/2018/2/layout/IconVerticalSolidList"/>
    <dgm:cxn modelId="{4B0215CD-1DFC-4A9F-88D9-F53D5C238FFB}" type="presParOf" srcId="{7807A061-08CB-4EEB-8525-D70FC3CD973A}" destId="{D04651CE-2E9B-4CEA-9525-7A87687C767D}" srcOrd="1" destOrd="0" presId="urn:microsoft.com/office/officeart/2018/2/layout/IconVerticalSolidList"/>
    <dgm:cxn modelId="{A84E419D-C8D4-405F-9913-A9650846EB1B}" type="presParOf" srcId="{7807A061-08CB-4EEB-8525-D70FC3CD973A}" destId="{E63DE322-6419-41A5-9A50-E6D077326EB3}" srcOrd="2" destOrd="0" presId="urn:microsoft.com/office/officeart/2018/2/layout/IconVerticalSolidList"/>
    <dgm:cxn modelId="{9E20B614-A103-4EE7-A712-D137C0592D9E}" type="presParOf" srcId="{7807A061-08CB-4EEB-8525-D70FC3CD973A}" destId="{7A272805-78F8-4FD5-89D5-46A3B50E46F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C97C6F-A753-4D70-A17A-5E7CE9A7648D}" type="doc">
      <dgm:prSet loTypeId="urn:microsoft.com/office/officeart/2016/7/layout/BasicLinearProcessNumbered" loCatId="process" qsTypeId="urn:microsoft.com/office/officeart/2005/8/quickstyle/simple2" qsCatId="simple" csTypeId="urn:microsoft.com/office/officeart/2005/8/colors/accent2_2" csCatId="accent2" phldr="1"/>
      <dgm:spPr/>
      <dgm:t>
        <a:bodyPr/>
        <a:lstStyle/>
        <a:p>
          <a:endParaRPr lang="en-US"/>
        </a:p>
      </dgm:t>
    </dgm:pt>
    <dgm:pt modelId="{FDCA5A46-B481-403D-A7AD-0D328478C15C}">
      <dgm:prSet/>
      <dgm:spPr>
        <a:solidFill>
          <a:schemeClr val="bg2">
            <a:lumMod val="40000"/>
            <a:lumOff val="60000"/>
            <a:alpha val="90000"/>
          </a:schemeClr>
        </a:solidFill>
      </dgm:spPr>
      <dgm:t>
        <a:bodyPr/>
        <a:lstStyle/>
        <a:p>
          <a:pPr algn="ctr"/>
          <a:r>
            <a:rPr lang="es-ES" b="0" dirty="0" smtClean="0">
              <a:solidFill>
                <a:schemeClr val="tx2">
                  <a:lumMod val="75000"/>
                </a:schemeClr>
              </a:solidFill>
            </a:rPr>
            <a:t>Definir un conjunto de reglas de clasificación</a:t>
          </a:r>
          <a:endParaRPr lang="en-US" dirty="0">
            <a:solidFill>
              <a:schemeClr val="tx2">
                <a:lumMod val="75000"/>
              </a:schemeClr>
            </a:solidFill>
          </a:endParaRPr>
        </a:p>
      </dgm:t>
    </dgm:pt>
    <dgm:pt modelId="{0E94A27D-B595-48AB-99AB-BD83CBCA5DDA}" type="parTrans" cxnId="{5666C98B-1188-41A5-929B-029FFB83EB8C}">
      <dgm:prSet/>
      <dgm:spPr/>
      <dgm:t>
        <a:bodyPr/>
        <a:lstStyle/>
        <a:p>
          <a:endParaRPr lang="en-US"/>
        </a:p>
      </dgm:t>
    </dgm:pt>
    <dgm:pt modelId="{7295C058-9E91-4377-8B8F-AD0576835FFB}" type="sibTrans" cxnId="{5666C98B-1188-41A5-929B-029FFB83EB8C}">
      <dgm:prSet phldrT="1" phldr="0"/>
      <dgm:spPr>
        <a:solidFill>
          <a:srgbClr val="92D050"/>
        </a:solidFill>
        <a:ln>
          <a:solidFill>
            <a:schemeClr val="tx2">
              <a:lumMod val="50000"/>
            </a:schemeClr>
          </a:solidFill>
        </a:ln>
      </dgm:spPr>
      <dgm:t>
        <a:bodyPr/>
        <a:lstStyle/>
        <a:p>
          <a:r>
            <a:rPr lang="en-US" dirty="0"/>
            <a:t>1</a:t>
          </a:r>
        </a:p>
      </dgm:t>
    </dgm:pt>
    <dgm:pt modelId="{0FCE7545-D2A2-4225-AC9D-D42D19786F43}">
      <dgm:prSet/>
      <dgm:spPr>
        <a:solidFill>
          <a:schemeClr val="bg2">
            <a:lumMod val="40000"/>
            <a:lumOff val="60000"/>
            <a:alpha val="90000"/>
          </a:schemeClr>
        </a:solidFill>
      </dgm:spPr>
      <dgm:t>
        <a:bodyPr/>
        <a:lstStyle/>
        <a:p>
          <a:pPr algn="ctr"/>
          <a:r>
            <a:rPr lang="es-ES" b="0" dirty="0" smtClean="0">
              <a:solidFill>
                <a:schemeClr val="tx2">
                  <a:lumMod val="75000"/>
                </a:schemeClr>
              </a:solidFill>
            </a:rPr>
            <a:t>Programar esas reglas en el ordenador</a:t>
          </a:r>
          <a:endParaRPr lang="en-US" dirty="0">
            <a:solidFill>
              <a:schemeClr val="tx2">
                <a:lumMod val="75000"/>
              </a:schemeClr>
            </a:solidFill>
          </a:endParaRPr>
        </a:p>
      </dgm:t>
    </dgm:pt>
    <dgm:pt modelId="{9920904E-A184-443C-929D-428DEA8BE8EF}" type="parTrans" cxnId="{B48D1D5A-E096-4E33-AFB4-A5082A7EED2C}">
      <dgm:prSet/>
      <dgm:spPr/>
      <dgm:t>
        <a:bodyPr/>
        <a:lstStyle/>
        <a:p>
          <a:endParaRPr lang="en-US"/>
        </a:p>
      </dgm:t>
    </dgm:pt>
    <dgm:pt modelId="{8711B2D6-9E9E-48DA-AF4F-B14AE533D845}" type="sibTrans" cxnId="{B48D1D5A-E096-4E33-AFB4-A5082A7EED2C}">
      <dgm:prSet phldrT="2" phldr="0"/>
      <dgm:spPr>
        <a:solidFill>
          <a:srgbClr val="92D050"/>
        </a:solidFill>
        <a:ln>
          <a:solidFill>
            <a:schemeClr val="tx2">
              <a:lumMod val="50000"/>
            </a:schemeClr>
          </a:solidFill>
        </a:ln>
      </dgm:spPr>
      <dgm:t>
        <a:bodyPr/>
        <a:lstStyle/>
        <a:p>
          <a:r>
            <a:rPr lang="en-US"/>
            <a:t>2</a:t>
          </a:r>
          <a:endParaRPr lang="en-US" dirty="0"/>
        </a:p>
      </dgm:t>
    </dgm:pt>
    <dgm:pt modelId="{D6269891-C2B6-453A-AF6A-61534DD8D41D}">
      <dgm:prSet/>
      <dgm:spPr>
        <a:solidFill>
          <a:schemeClr val="bg2">
            <a:lumMod val="40000"/>
            <a:lumOff val="60000"/>
            <a:alpha val="90000"/>
          </a:schemeClr>
        </a:solidFill>
      </dgm:spPr>
      <dgm:t>
        <a:bodyPr/>
        <a:lstStyle/>
        <a:p>
          <a:pPr algn="ctr"/>
          <a:r>
            <a:rPr lang="es-ES" b="0" dirty="0" smtClean="0">
              <a:solidFill>
                <a:schemeClr val="tx2">
                  <a:lumMod val="75000"/>
                </a:schemeClr>
              </a:solidFill>
            </a:rPr>
            <a:t>Aliméntelo con ejemplos y el programa utilizará las reglas para clasificar</a:t>
          </a:r>
          <a:endParaRPr lang="en-US" dirty="0">
            <a:solidFill>
              <a:schemeClr val="tx2">
                <a:lumMod val="75000"/>
              </a:schemeClr>
            </a:solidFill>
          </a:endParaRPr>
        </a:p>
      </dgm:t>
    </dgm:pt>
    <dgm:pt modelId="{DD2E7DE0-13E2-48A0-A8FC-84490D7056F8}" type="parTrans" cxnId="{8852FDF5-7CBA-4A33-9175-122D63A1CAB7}">
      <dgm:prSet/>
      <dgm:spPr/>
      <dgm:t>
        <a:bodyPr/>
        <a:lstStyle/>
        <a:p>
          <a:endParaRPr lang="en-US"/>
        </a:p>
      </dgm:t>
    </dgm:pt>
    <dgm:pt modelId="{E88F80A1-E1C1-45AD-8D31-7203EB677546}" type="sibTrans" cxnId="{8852FDF5-7CBA-4A33-9175-122D63A1CAB7}">
      <dgm:prSet phldrT="3" phldr="0"/>
      <dgm:spPr>
        <a:solidFill>
          <a:srgbClr val="92D050"/>
        </a:solidFill>
        <a:ln>
          <a:solidFill>
            <a:schemeClr val="tx2">
              <a:lumMod val="50000"/>
            </a:schemeClr>
          </a:solidFill>
        </a:ln>
      </dgm:spPr>
      <dgm:t>
        <a:bodyPr/>
        <a:lstStyle/>
        <a:p>
          <a:r>
            <a:rPr lang="en-US"/>
            <a:t>3</a:t>
          </a:r>
        </a:p>
      </dgm:t>
    </dgm:pt>
    <dgm:pt modelId="{B373CF5D-7B37-491B-A014-6D53F8F0E455}" type="pres">
      <dgm:prSet presAssocID="{AEC97C6F-A753-4D70-A17A-5E7CE9A7648D}" presName="Name0" presStyleCnt="0">
        <dgm:presLayoutVars>
          <dgm:animLvl val="lvl"/>
          <dgm:resizeHandles val="exact"/>
        </dgm:presLayoutVars>
      </dgm:prSet>
      <dgm:spPr/>
      <dgm:t>
        <a:bodyPr/>
        <a:lstStyle/>
        <a:p>
          <a:endParaRPr lang="es-ES"/>
        </a:p>
      </dgm:t>
    </dgm:pt>
    <dgm:pt modelId="{1EFEAE04-D9CE-4FEA-8492-1ED9AD70DBA4}" type="pres">
      <dgm:prSet presAssocID="{FDCA5A46-B481-403D-A7AD-0D328478C15C}" presName="compositeNode" presStyleCnt="0">
        <dgm:presLayoutVars>
          <dgm:bulletEnabled val="1"/>
        </dgm:presLayoutVars>
      </dgm:prSet>
      <dgm:spPr/>
    </dgm:pt>
    <dgm:pt modelId="{BCE35C97-D7D7-40C7-B230-E3D136928885}" type="pres">
      <dgm:prSet presAssocID="{FDCA5A46-B481-403D-A7AD-0D328478C15C}" presName="bgRect" presStyleLbl="bgAccFollowNode1" presStyleIdx="0" presStyleCnt="3"/>
      <dgm:spPr/>
      <dgm:t>
        <a:bodyPr/>
        <a:lstStyle/>
        <a:p>
          <a:endParaRPr lang="es-ES"/>
        </a:p>
      </dgm:t>
    </dgm:pt>
    <dgm:pt modelId="{126CFAAB-1CDA-4EFC-AA8D-A1B6E330A0BB}" type="pres">
      <dgm:prSet presAssocID="{7295C058-9E91-4377-8B8F-AD0576835FFB}" presName="sibTransNodeCircle" presStyleLbl="alignNode1" presStyleIdx="0" presStyleCnt="6">
        <dgm:presLayoutVars>
          <dgm:chMax val="0"/>
          <dgm:bulletEnabled/>
        </dgm:presLayoutVars>
      </dgm:prSet>
      <dgm:spPr/>
      <dgm:t>
        <a:bodyPr/>
        <a:lstStyle/>
        <a:p>
          <a:endParaRPr lang="es-ES"/>
        </a:p>
      </dgm:t>
    </dgm:pt>
    <dgm:pt modelId="{287512D8-4667-4274-99A5-51AD217D65F9}" type="pres">
      <dgm:prSet presAssocID="{FDCA5A46-B481-403D-A7AD-0D328478C15C}" presName="bottomLine" presStyleLbl="alignNode1" presStyleIdx="1" presStyleCnt="6">
        <dgm:presLayoutVars/>
      </dgm:prSet>
      <dgm:spPr/>
    </dgm:pt>
    <dgm:pt modelId="{20E5B89E-6A6A-403A-AE63-BBC632A29D78}" type="pres">
      <dgm:prSet presAssocID="{FDCA5A46-B481-403D-A7AD-0D328478C15C}" presName="nodeText" presStyleLbl="bgAccFollowNode1" presStyleIdx="0" presStyleCnt="3">
        <dgm:presLayoutVars>
          <dgm:bulletEnabled val="1"/>
        </dgm:presLayoutVars>
      </dgm:prSet>
      <dgm:spPr/>
      <dgm:t>
        <a:bodyPr/>
        <a:lstStyle/>
        <a:p>
          <a:endParaRPr lang="es-ES"/>
        </a:p>
      </dgm:t>
    </dgm:pt>
    <dgm:pt modelId="{83DEC708-72B8-44ED-A531-1C84E5B2F5A3}" type="pres">
      <dgm:prSet presAssocID="{7295C058-9E91-4377-8B8F-AD0576835FFB}" presName="sibTrans" presStyleCnt="0"/>
      <dgm:spPr/>
    </dgm:pt>
    <dgm:pt modelId="{E1D6FBA3-7B6F-47FA-A1B7-98FEA0A2491E}" type="pres">
      <dgm:prSet presAssocID="{0FCE7545-D2A2-4225-AC9D-D42D19786F43}" presName="compositeNode" presStyleCnt="0">
        <dgm:presLayoutVars>
          <dgm:bulletEnabled val="1"/>
        </dgm:presLayoutVars>
      </dgm:prSet>
      <dgm:spPr/>
    </dgm:pt>
    <dgm:pt modelId="{AEE275E6-AB00-4938-A6EC-731043CF85E1}" type="pres">
      <dgm:prSet presAssocID="{0FCE7545-D2A2-4225-AC9D-D42D19786F43}" presName="bgRect" presStyleLbl="bgAccFollowNode1" presStyleIdx="1" presStyleCnt="3"/>
      <dgm:spPr/>
      <dgm:t>
        <a:bodyPr/>
        <a:lstStyle/>
        <a:p>
          <a:endParaRPr lang="es-ES"/>
        </a:p>
      </dgm:t>
    </dgm:pt>
    <dgm:pt modelId="{F8F17B97-1F6D-413B-A006-BC3F47E7C2A9}" type="pres">
      <dgm:prSet presAssocID="{8711B2D6-9E9E-48DA-AF4F-B14AE533D845}" presName="sibTransNodeCircle" presStyleLbl="alignNode1" presStyleIdx="2" presStyleCnt="6">
        <dgm:presLayoutVars>
          <dgm:chMax val="0"/>
          <dgm:bulletEnabled/>
        </dgm:presLayoutVars>
      </dgm:prSet>
      <dgm:spPr/>
      <dgm:t>
        <a:bodyPr/>
        <a:lstStyle/>
        <a:p>
          <a:endParaRPr lang="es-ES"/>
        </a:p>
      </dgm:t>
    </dgm:pt>
    <dgm:pt modelId="{6D54BF08-C299-4B6A-AAC5-FD298A51554B}" type="pres">
      <dgm:prSet presAssocID="{0FCE7545-D2A2-4225-AC9D-D42D19786F43}" presName="bottomLine" presStyleLbl="alignNode1" presStyleIdx="3" presStyleCnt="6">
        <dgm:presLayoutVars/>
      </dgm:prSet>
      <dgm:spPr/>
    </dgm:pt>
    <dgm:pt modelId="{EC242F2B-FF4F-4FD2-A5F3-209394DEC094}" type="pres">
      <dgm:prSet presAssocID="{0FCE7545-D2A2-4225-AC9D-D42D19786F43}" presName="nodeText" presStyleLbl="bgAccFollowNode1" presStyleIdx="1" presStyleCnt="3">
        <dgm:presLayoutVars>
          <dgm:bulletEnabled val="1"/>
        </dgm:presLayoutVars>
      </dgm:prSet>
      <dgm:spPr/>
      <dgm:t>
        <a:bodyPr/>
        <a:lstStyle/>
        <a:p>
          <a:endParaRPr lang="es-ES"/>
        </a:p>
      </dgm:t>
    </dgm:pt>
    <dgm:pt modelId="{B0504936-BFFE-43CF-95DD-67918F5AB9A4}" type="pres">
      <dgm:prSet presAssocID="{8711B2D6-9E9E-48DA-AF4F-B14AE533D845}" presName="sibTrans" presStyleCnt="0"/>
      <dgm:spPr/>
    </dgm:pt>
    <dgm:pt modelId="{A6D95D99-8F0B-407D-89F9-E5DD597F6D70}" type="pres">
      <dgm:prSet presAssocID="{D6269891-C2B6-453A-AF6A-61534DD8D41D}" presName="compositeNode" presStyleCnt="0">
        <dgm:presLayoutVars>
          <dgm:bulletEnabled val="1"/>
        </dgm:presLayoutVars>
      </dgm:prSet>
      <dgm:spPr/>
    </dgm:pt>
    <dgm:pt modelId="{D6AC3852-3DF7-40CF-BE8C-166DB04E564E}" type="pres">
      <dgm:prSet presAssocID="{D6269891-C2B6-453A-AF6A-61534DD8D41D}" presName="bgRect" presStyleLbl="bgAccFollowNode1" presStyleIdx="2" presStyleCnt="3"/>
      <dgm:spPr/>
      <dgm:t>
        <a:bodyPr/>
        <a:lstStyle/>
        <a:p>
          <a:endParaRPr lang="es-ES"/>
        </a:p>
      </dgm:t>
    </dgm:pt>
    <dgm:pt modelId="{DEEDB967-833F-4749-A2E9-00164021DECD}" type="pres">
      <dgm:prSet presAssocID="{E88F80A1-E1C1-45AD-8D31-7203EB677546}" presName="sibTransNodeCircle" presStyleLbl="alignNode1" presStyleIdx="4" presStyleCnt="6">
        <dgm:presLayoutVars>
          <dgm:chMax val="0"/>
          <dgm:bulletEnabled/>
        </dgm:presLayoutVars>
      </dgm:prSet>
      <dgm:spPr/>
      <dgm:t>
        <a:bodyPr/>
        <a:lstStyle/>
        <a:p>
          <a:endParaRPr lang="es-ES"/>
        </a:p>
      </dgm:t>
    </dgm:pt>
    <dgm:pt modelId="{9C742861-3143-4258-ACC5-188573C8A96A}" type="pres">
      <dgm:prSet presAssocID="{D6269891-C2B6-453A-AF6A-61534DD8D41D}" presName="bottomLine" presStyleLbl="alignNode1" presStyleIdx="5" presStyleCnt="6">
        <dgm:presLayoutVars/>
      </dgm:prSet>
      <dgm:spPr/>
    </dgm:pt>
    <dgm:pt modelId="{ED5D6B02-1C6E-497B-9375-56307B0351FD}" type="pres">
      <dgm:prSet presAssocID="{D6269891-C2B6-453A-AF6A-61534DD8D41D}" presName="nodeText" presStyleLbl="bgAccFollowNode1" presStyleIdx="2" presStyleCnt="3">
        <dgm:presLayoutVars>
          <dgm:bulletEnabled val="1"/>
        </dgm:presLayoutVars>
      </dgm:prSet>
      <dgm:spPr/>
      <dgm:t>
        <a:bodyPr/>
        <a:lstStyle/>
        <a:p>
          <a:endParaRPr lang="es-ES"/>
        </a:p>
      </dgm:t>
    </dgm:pt>
  </dgm:ptLst>
  <dgm:cxnLst>
    <dgm:cxn modelId="{3797EFE6-A87C-46E6-BE36-2773EA8ACC90}" type="presOf" srcId="{0FCE7545-D2A2-4225-AC9D-D42D19786F43}" destId="{AEE275E6-AB00-4938-A6EC-731043CF85E1}" srcOrd="0" destOrd="0" presId="urn:microsoft.com/office/officeart/2016/7/layout/BasicLinearProcessNumbered"/>
    <dgm:cxn modelId="{69C562D0-5646-4C0B-A62A-A1515B1D1658}" type="presOf" srcId="{E88F80A1-E1C1-45AD-8D31-7203EB677546}" destId="{DEEDB967-833F-4749-A2E9-00164021DECD}" srcOrd="0" destOrd="0" presId="urn:microsoft.com/office/officeart/2016/7/layout/BasicLinearProcessNumbered"/>
    <dgm:cxn modelId="{88E4BA28-1A65-43D4-9A05-DBC1D2BE6044}" type="presOf" srcId="{D6269891-C2B6-453A-AF6A-61534DD8D41D}" destId="{ED5D6B02-1C6E-497B-9375-56307B0351FD}" srcOrd="1" destOrd="0" presId="urn:microsoft.com/office/officeart/2016/7/layout/BasicLinearProcessNumbered"/>
    <dgm:cxn modelId="{69F265D6-2966-45C8-83BF-0DDDBD919A58}" type="presOf" srcId="{D6269891-C2B6-453A-AF6A-61534DD8D41D}" destId="{D6AC3852-3DF7-40CF-BE8C-166DB04E564E}" srcOrd="0" destOrd="0" presId="urn:microsoft.com/office/officeart/2016/7/layout/BasicLinearProcessNumbered"/>
    <dgm:cxn modelId="{8852FDF5-7CBA-4A33-9175-122D63A1CAB7}" srcId="{AEC97C6F-A753-4D70-A17A-5E7CE9A7648D}" destId="{D6269891-C2B6-453A-AF6A-61534DD8D41D}" srcOrd="2" destOrd="0" parTransId="{DD2E7DE0-13E2-48A0-A8FC-84490D7056F8}" sibTransId="{E88F80A1-E1C1-45AD-8D31-7203EB677546}"/>
    <dgm:cxn modelId="{3C02B9D2-304B-4267-9806-2FA0F3E85C27}" type="presOf" srcId="{AEC97C6F-A753-4D70-A17A-5E7CE9A7648D}" destId="{B373CF5D-7B37-491B-A014-6D53F8F0E455}" srcOrd="0" destOrd="0" presId="urn:microsoft.com/office/officeart/2016/7/layout/BasicLinearProcessNumbered"/>
    <dgm:cxn modelId="{5666C98B-1188-41A5-929B-029FFB83EB8C}" srcId="{AEC97C6F-A753-4D70-A17A-5E7CE9A7648D}" destId="{FDCA5A46-B481-403D-A7AD-0D328478C15C}" srcOrd="0" destOrd="0" parTransId="{0E94A27D-B595-48AB-99AB-BD83CBCA5DDA}" sibTransId="{7295C058-9E91-4377-8B8F-AD0576835FFB}"/>
    <dgm:cxn modelId="{B48D1D5A-E096-4E33-AFB4-A5082A7EED2C}" srcId="{AEC97C6F-A753-4D70-A17A-5E7CE9A7648D}" destId="{0FCE7545-D2A2-4225-AC9D-D42D19786F43}" srcOrd="1" destOrd="0" parTransId="{9920904E-A184-443C-929D-428DEA8BE8EF}" sibTransId="{8711B2D6-9E9E-48DA-AF4F-B14AE533D845}"/>
    <dgm:cxn modelId="{32D1C2E4-94BA-47E9-89E7-B449F0052D25}" type="presOf" srcId="{0FCE7545-D2A2-4225-AC9D-D42D19786F43}" destId="{EC242F2B-FF4F-4FD2-A5F3-209394DEC094}" srcOrd="1" destOrd="0" presId="urn:microsoft.com/office/officeart/2016/7/layout/BasicLinearProcessNumbered"/>
    <dgm:cxn modelId="{54506B21-14DB-4003-A181-B736462690C9}" type="presOf" srcId="{7295C058-9E91-4377-8B8F-AD0576835FFB}" destId="{126CFAAB-1CDA-4EFC-AA8D-A1B6E330A0BB}" srcOrd="0" destOrd="0" presId="urn:microsoft.com/office/officeart/2016/7/layout/BasicLinearProcessNumbered"/>
    <dgm:cxn modelId="{BBCCDB9C-EE17-4EB2-BB56-BC9FD3B1C3DF}" type="presOf" srcId="{8711B2D6-9E9E-48DA-AF4F-B14AE533D845}" destId="{F8F17B97-1F6D-413B-A006-BC3F47E7C2A9}" srcOrd="0" destOrd="0" presId="urn:microsoft.com/office/officeart/2016/7/layout/BasicLinearProcessNumbered"/>
    <dgm:cxn modelId="{BC36BF21-40AC-470E-B4D3-7215556593CA}" type="presOf" srcId="{FDCA5A46-B481-403D-A7AD-0D328478C15C}" destId="{20E5B89E-6A6A-403A-AE63-BBC632A29D78}" srcOrd="1" destOrd="0" presId="urn:microsoft.com/office/officeart/2016/7/layout/BasicLinearProcessNumbered"/>
    <dgm:cxn modelId="{0CAD038C-DAD6-4E5E-AB28-D3B6C2DBE520}" type="presOf" srcId="{FDCA5A46-B481-403D-A7AD-0D328478C15C}" destId="{BCE35C97-D7D7-40C7-B230-E3D136928885}" srcOrd="0" destOrd="0" presId="urn:microsoft.com/office/officeart/2016/7/layout/BasicLinearProcessNumbered"/>
    <dgm:cxn modelId="{A2F77D00-F258-489E-AF60-8016DBAAB02A}" type="presParOf" srcId="{B373CF5D-7B37-491B-A014-6D53F8F0E455}" destId="{1EFEAE04-D9CE-4FEA-8492-1ED9AD70DBA4}" srcOrd="0" destOrd="0" presId="urn:microsoft.com/office/officeart/2016/7/layout/BasicLinearProcessNumbered"/>
    <dgm:cxn modelId="{9F09CFDA-9D20-4744-BF3D-374839358BD4}" type="presParOf" srcId="{1EFEAE04-D9CE-4FEA-8492-1ED9AD70DBA4}" destId="{BCE35C97-D7D7-40C7-B230-E3D136928885}" srcOrd="0" destOrd="0" presId="urn:microsoft.com/office/officeart/2016/7/layout/BasicLinearProcessNumbered"/>
    <dgm:cxn modelId="{E85B613F-4CCD-4C0D-8F04-1318BD678873}" type="presParOf" srcId="{1EFEAE04-D9CE-4FEA-8492-1ED9AD70DBA4}" destId="{126CFAAB-1CDA-4EFC-AA8D-A1B6E330A0BB}" srcOrd="1" destOrd="0" presId="urn:microsoft.com/office/officeart/2016/7/layout/BasicLinearProcessNumbered"/>
    <dgm:cxn modelId="{A17F0CFA-C884-496E-845F-D28BC60E76F6}" type="presParOf" srcId="{1EFEAE04-D9CE-4FEA-8492-1ED9AD70DBA4}" destId="{287512D8-4667-4274-99A5-51AD217D65F9}" srcOrd="2" destOrd="0" presId="urn:microsoft.com/office/officeart/2016/7/layout/BasicLinearProcessNumbered"/>
    <dgm:cxn modelId="{FAFC182D-1916-49C1-930E-B2CCF3035FF1}" type="presParOf" srcId="{1EFEAE04-D9CE-4FEA-8492-1ED9AD70DBA4}" destId="{20E5B89E-6A6A-403A-AE63-BBC632A29D78}" srcOrd="3" destOrd="0" presId="urn:microsoft.com/office/officeart/2016/7/layout/BasicLinearProcessNumbered"/>
    <dgm:cxn modelId="{B18628DA-B4FC-4440-BC8D-B55F0CC0A15C}" type="presParOf" srcId="{B373CF5D-7B37-491B-A014-6D53F8F0E455}" destId="{83DEC708-72B8-44ED-A531-1C84E5B2F5A3}" srcOrd="1" destOrd="0" presId="urn:microsoft.com/office/officeart/2016/7/layout/BasicLinearProcessNumbered"/>
    <dgm:cxn modelId="{6076FE46-0FAB-4350-B9B9-06A8ABAE0D8C}" type="presParOf" srcId="{B373CF5D-7B37-491B-A014-6D53F8F0E455}" destId="{E1D6FBA3-7B6F-47FA-A1B7-98FEA0A2491E}" srcOrd="2" destOrd="0" presId="urn:microsoft.com/office/officeart/2016/7/layout/BasicLinearProcessNumbered"/>
    <dgm:cxn modelId="{70977374-7163-4618-A878-B75ABE82676D}" type="presParOf" srcId="{E1D6FBA3-7B6F-47FA-A1B7-98FEA0A2491E}" destId="{AEE275E6-AB00-4938-A6EC-731043CF85E1}" srcOrd="0" destOrd="0" presId="urn:microsoft.com/office/officeart/2016/7/layout/BasicLinearProcessNumbered"/>
    <dgm:cxn modelId="{D7E3E8C7-859B-4EA9-9C9C-73423229449C}" type="presParOf" srcId="{E1D6FBA3-7B6F-47FA-A1B7-98FEA0A2491E}" destId="{F8F17B97-1F6D-413B-A006-BC3F47E7C2A9}" srcOrd="1" destOrd="0" presId="urn:microsoft.com/office/officeart/2016/7/layout/BasicLinearProcessNumbered"/>
    <dgm:cxn modelId="{6240E6C4-EAEE-4BD1-AF61-D11061C3C7A8}" type="presParOf" srcId="{E1D6FBA3-7B6F-47FA-A1B7-98FEA0A2491E}" destId="{6D54BF08-C299-4B6A-AAC5-FD298A51554B}" srcOrd="2" destOrd="0" presId="urn:microsoft.com/office/officeart/2016/7/layout/BasicLinearProcessNumbered"/>
    <dgm:cxn modelId="{96D0AEF2-170B-419B-A898-3093EEF0AD95}" type="presParOf" srcId="{E1D6FBA3-7B6F-47FA-A1B7-98FEA0A2491E}" destId="{EC242F2B-FF4F-4FD2-A5F3-209394DEC094}" srcOrd="3" destOrd="0" presId="urn:microsoft.com/office/officeart/2016/7/layout/BasicLinearProcessNumbered"/>
    <dgm:cxn modelId="{C0C40E63-FEB2-4F74-9834-A7CBB3527A39}" type="presParOf" srcId="{B373CF5D-7B37-491B-A014-6D53F8F0E455}" destId="{B0504936-BFFE-43CF-95DD-67918F5AB9A4}" srcOrd="3" destOrd="0" presId="urn:microsoft.com/office/officeart/2016/7/layout/BasicLinearProcessNumbered"/>
    <dgm:cxn modelId="{009632E2-7B19-43D1-ADD8-6CAAB201A78D}" type="presParOf" srcId="{B373CF5D-7B37-491B-A014-6D53F8F0E455}" destId="{A6D95D99-8F0B-407D-89F9-E5DD597F6D70}" srcOrd="4" destOrd="0" presId="urn:microsoft.com/office/officeart/2016/7/layout/BasicLinearProcessNumbered"/>
    <dgm:cxn modelId="{406FE145-F7CD-49C0-ABA5-BC71884E2472}" type="presParOf" srcId="{A6D95D99-8F0B-407D-89F9-E5DD597F6D70}" destId="{D6AC3852-3DF7-40CF-BE8C-166DB04E564E}" srcOrd="0" destOrd="0" presId="urn:microsoft.com/office/officeart/2016/7/layout/BasicLinearProcessNumbered"/>
    <dgm:cxn modelId="{97CD638D-F06A-4AFE-8848-E5E555E84A2C}" type="presParOf" srcId="{A6D95D99-8F0B-407D-89F9-E5DD597F6D70}" destId="{DEEDB967-833F-4749-A2E9-00164021DECD}" srcOrd="1" destOrd="0" presId="urn:microsoft.com/office/officeart/2016/7/layout/BasicLinearProcessNumbered"/>
    <dgm:cxn modelId="{BCBB6206-8951-4683-8CD0-FD6C645D58AD}" type="presParOf" srcId="{A6D95D99-8F0B-407D-89F9-E5DD597F6D70}" destId="{9C742861-3143-4258-ACC5-188573C8A96A}" srcOrd="2" destOrd="0" presId="urn:microsoft.com/office/officeart/2016/7/layout/BasicLinearProcessNumbered"/>
    <dgm:cxn modelId="{27E14596-ECE6-42CE-A6EC-BCA79EA69B25}" type="presParOf" srcId="{A6D95D99-8F0B-407D-89F9-E5DD597F6D70}" destId="{ED5D6B02-1C6E-497B-9375-56307B0351FD}" srcOrd="3" destOrd="0" presId="urn:microsoft.com/office/officeart/2016/7/layout/BasicLinearProcessNumbered"/>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EC97C6F-A753-4D70-A17A-5E7CE9A7648D}" type="doc">
      <dgm:prSet loTypeId="urn:microsoft.com/office/officeart/2016/7/layout/BasicLinearProcessNumbered" loCatId="process" qsTypeId="urn:microsoft.com/office/officeart/2005/8/quickstyle/simple2" qsCatId="simple" csTypeId="urn:microsoft.com/office/officeart/2005/8/colors/accent2_2" csCatId="accent2" phldr="1"/>
      <dgm:spPr/>
      <dgm:t>
        <a:bodyPr/>
        <a:lstStyle/>
        <a:p>
          <a:endParaRPr lang="en-US"/>
        </a:p>
      </dgm:t>
    </dgm:pt>
    <dgm:pt modelId="{FDCA5A46-B481-403D-A7AD-0D328478C15C}">
      <dgm:prSet custT="1"/>
      <dgm:spPr>
        <a:solidFill>
          <a:schemeClr val="bg2">
            <a:lumMod val="40000"/>
            <a:lumOff val="60000"/>
            <a:alpha val="90000"/>
          </a:schemeClr>
        </a:solidFill>
      </dgm:spPr>
      <dgm:t>
        <a:bodyPr/>
        <a:lstStyle/>
        <a:p>
          <a:pPr algn="ctr"/>
          <a:r>
            <a:rPr lang="es-ES" sz="2400" dirty="0" smtClean="0">
              <a:solidFill>
                <a:schemeClr val="tx2">
                  <a:lumMod val="75000"/>
                </a:schemeClr>
              </a:solidFill>
            </a:rPr>
            <a:t>Mostrar modelo de los ejemplos con la respuesta de cómo clasificar</a:t>
          </a:r>
          <a:endParaRPr lang="en-US" sz="2400" dirty="0">
            <a:solidFill>
              <a:schemeClr val="tx2">
                <a:lumMod val="75000"/>
              </a:schemeClr>
            </a:solidFill>
          </a:endParaRPr>
        </a:p>
      </dgm:t>
    </dgm:pt>
    <dgm:pt modelId="{0E94A27D-B595-48AB-99AB-BD83CBCA5DDA}" type="parTrans" cxnId="{5666C98B-1188-41A5-929B-029FFB83EB8C}">
      <dgm:prSet/>
      <dgm:spPr/>
      <dgm:t>
        <a:bodyPr/>
        <a:lstStyle/>
        <a:p>
          <a:endParaRPr lang="en-US"/>
        </a:p>
      </dgm:t>
    </dgm:pt>
    <dgm:pt modelId="{7295C058-9E91-4377-8B8F-AD0576835FFB}" type="sibTrans" cxnId="{5666C98B-1188-41A5-929B-029FFB83EB8C}">
      <dgm:prSet phldrT="1" phldr="0"/>
      <dgm:spPr>
        <a:solidFill>
          <a:srgbClr val="92D050"/>
        </a:solidFill>
        <a:ln>
          <a:solidFill>
            <a:schemeClr val="tx2">
              <a:lumMod val="50000"/>
            </a:schemeClr>
          </a:solidFill>
        </a:ln>
      </dgm:spPr>
      <dgm:t>
        <a:bodyPr/>
        <a:lstStyle/>
        <a:p>
          <a:r>
            <a:rPr lang="en-US"/>
            <a:t>1</a:t>
          </a:r>
        </a:p>
      </dgm:t>
    </dgm:pt>
    <dgm:pt modelId="{0FCE7545-D2A2-4225-AC9D-D42D19786F43}">
      <dgm:prSet custT="1"/>
      <dgm:spPr>
        <a:solidFill>
          <a:schemeClr val="bg2">
            <a:lumMod val="40000"/>
            <a:lumOff val="60000"/>
            <a:alpha val="90000"/>
          </a:schemeClr>
        </a:solidFill>
      </dgm:spPr>
      <dgm:t>
        <a:bodyPr/>
        <a:lstStyle/>
        <a:p>
          <a:pPr algn="ctr"/>
          <a:r>
            <a:rPr lang="es-ES" sz="2400" dirty="0" smtClean="0">
              <a:solidFill>
                <a:schemeClr val="tx2">
                  <a:lumMod val="75000"/>
                </a:schemeClr>
              </a:solidFill>
            </a:rPr>
            <a:t>El modelo hace conjeturas, nosotros le decimos si acierta o no</a:t>
          </a:r>
          <a:endParaRPr lang="en-US" sz="2400" dirty="0">
            <a:solidFill>
              <a:schemeClr val="tx2">
                <a:lumMod val="75000"/>
              </a:schemeClr>
            </a:solidFill>
          </a:endParaRPr>
        </a:p>
      </dgm:t>
    </dgm:pt>
    <dgm:pt modelId="{9920904E-A184-443C-929D-428DEA8BE8EF}" type="parTrans" cxnId="{B48D1D5A-E096-4E33-AFB4-A5082A7EED2C}">
      <dgm:prSet/>
      <dgm:spPr/>
      <dgm:t>
        <a:bodyPr/>
        <a:lstStyle/>
        <a:p>
          <a:endParaRPr lang="en-US"/>
        </a:p>
      </dgm:t>
    </dgm:pt>
    <dgm:pt modelId="{8711B2D6-9E9E-48DA-AF4F-B14AE533D845}" type="sibTrans" cxnId="{B48D1D5A-E096-4E33-AFB4-A5082A7EED2C}">
      <dgm:prSet phldrT="2" phldr="0"/>
      <dgm:spPr>
        <a:solidFill>
          <a:srgbClr val="92D050"/>
        </a:solidFill>
        <a:ln>
          <a:solidFill>
            <a:schemeClr val="tx2">
              <a:lumMod val="50000"/>
            </a:schemeClr>
          </a:solidFill>
        </a:ln>
      </dgm:spPr>
      <dgm:t>
        <a:bodyPr/>
        <a:lstStyle/>
        <a:p>
          <a:r>
            <a:rPr lang="en-US"/>
            <a:t>2</a:t>
          </a:r>
          <a:endParaRPr lang="en-US" dirty="0"/>
        </a:p>
      </dgm:t>
    </dgm:pt>
    <dgm:pt modelId="{D6269891-C2B6-453A-AF6A-61534DD8D41D}">
      <dgm:prSet custT="1"/>
      <dgm:spPr>
        <a:solidFill>
          <a:schemeClr val="bg2">
            <a:lumMod val="40000"/>
            <a:lumOff val="60000"/>
            <a:alpha val="90000"/>
          </a:schemeClr>
        </a:solidFill>
      </dgm:spPr>
      <dgm:t>
        <a:bodyPr/>
        <a:lstStyle/>
        <a:p>
          <a:pPr algn="ctr"/>
          <a:r>
            <a:rPr lang="es-ES" sz="2000" dirty="0" smtClean="0">
              <a:solidFill>
                <a:schemeClr val="tx2">
                  <a:lumMod val="75000"/>
                </a:schemeClr>
              </a:solidFill>
            </a:rPr>
            <a:t>El modelo aprende a categorizar correctamente a medida que se entrena. El sistema aprende las reglas por sí solo.</a:t>
          </a:r>
          <a:endParaRPr lang="en-US" sz="2000" dirty="0">
            <a:solidFill>
              <a:schemeClr val="tx2">
                <a:lumMod val="75000"/>
              </a:schemeClr>
            </a:solidFill>
          </a:endParaRPr>
        </a:p>
      </dgm:t>
    </dgm:pt>
    <dgm:pt modelId="{DD2E7DE0-13E2-48A0-A8FC-84490D7056F8}" type="parTrans" cxnId="{8852FDF5-7CBA-4A33-9175-122D63A1CAB7}">
      <dgm:prSet/>
      <dgm:spPr/>
      <dgm:t>
        <a:bodyPr/>
        <a:lstStyle/>
        <a:p>
          <a:endParaRPr lang="en-US"/>
        </a:p>
      </dgm:t>
    </dgm:pt>
    <dgm:pt modelId="{E88F80A1-E1C1-45AD-8D31-7203EB677546}" type="sibTrans" cxnId="{8852FDF5-7CBA-4A33-9175-122D63A1CAB7}">
      <dgm:prSet phldrT="3" phldr="0"/>
      <dgm:spPr>
        <a:solidFill>
          <a:srgbClr val="92D050"/>
        </a:solidFill>
        <a:ln>
          <a:solidFill>
            <a:schemeClr val="tx2">
              <a:lumMod val="50000"/>
            </a:schemeClr>
          </a:solidFill>
        </a:ln>
      </dgm:spPr>
      <dgm:t>
        <a:bodyPr/>
        <a:lstStyle/>
        <a:p>
          <a:r>
            <a:rPr lang="en-US"/>
            <a:t>3</a:t>
          </a:r>
        </a:p>
      </dgm:t>
    </dgm:pt>
    <dgm:pt modelId="{B373CF5D-7B37-491B-A014-6D53F8F0E455}" type="pres">
      <dgm:prSet presAssocID="{AEC97C6F-A753-4D70-A17A-5E7CE9A7648D}" presName="Name0" presStyleCnt="0">
        <dgm:presLayoutVars>
          <dgm:animLvl val="lvl"/>
          <dgm:resizeHandles val="exact"/>
        </dgm:presLayoutVars>
      </dgm:prSet>
      <dgm:spPr/>
      <dgm:t>
        <a:bodyPr/>
        <a:lstStyle/>
        <a:p>
          <a:endParaRPr lang="es-ES"/>
        </a:p>
      </dgm:t>
    </dgm:pt>
    <dgm:pt modelId="{1EFEAE04-D9CE-4FEA-8492-1ED9AD70DBA4}" type="pres">
      <dgm:prSet presAssocID="{FDCA5A46-B481-403D-A7AD-0D328478C15C}" presName="compositeNode" presStyleCnt="0">
        <dgm:presLayoutVars>
          <dgm:bulletEnabled val="1"/>
        </dgm:presLayoutVars>
      </dgm:prSet>
      <dgm:spPr/>
    </dgm:pt>
    <dgm:pt modelId="{BCE35C97-D7D7-40C7-B230-E3D136928885}" type="pres">
      <dgm:prSet presAssocID="{FDCA5A46-B481-403D-A7AD-0D328478C15C}" presName="bgRect" presStyleLbl="bgAccFollowNode1" presStyleIdx="0" presStyleCnt="3"/>
      <dgm:spPr/>
      <dgm:t>
        <a:bodyPr/>
        <a:lstStyle/>
        <a:p>
          <a:endParaRPr lang="es-ES"/>
        </a:p>
      </dgm:t>
    </dgm:pt>
    <dgm:pt modelId="{126CFAAB-1CDA-4EFC-AA8D-A1B6E330A0BB}" type="pres">
      <dgm:prSet presAssocID="{7295C058-9E91-4377-8B8F-AD0576835FFB}" presName="sibTransNodeCircle" presStyleLbl="alignNode1" presStyleIdx="0" presStyleCnt="6">
        <dgm:presLayoutVars>
          <dgm:chMax val="0"/>
          <dgm:bulletEnabled/>
        </dgm:presLayoutVars>
      </dgm:prSet>
      <dgm:spPr/>
      <dgm:t>
        <a:bodyPr/>
        <a:lstStyle/>
        <a:p>
          <a:endParaRPr lang="es-ES"/>
        </a:p>
      </dgm:t>
    </dgm:pt>
    <dgm:pt modelId="{287512D8-4667-4274-99A5-51AD217D65F9}" type="pres">
      <dgm:prSet presAssocID="{FDCA5A46-B481-403D-A7AD-0D328478C15C}" presName="bottomLine" presStyleLbl="alignNode1" presStyleIdx="1" presStyleCnt="6">
        <dgm:presLayoutVars/>
      </dgm:prSet>
      <dgm:spPr/>
    </dgm:pt>
    <dgm:pt modelId="{20E5B89E-6A6A-403A-AE63-BBC632A29D78}" type="pres">
      <dgm:prSet presAssocID="{FDCA5A46-B481-403D-A7AD-0D328478C15C}" presName="nodeText" presStyleLbl="bgAccFollowNode1" presStyleIdx="0" presStyleCnt="3">
        <dgm:presLayoutVars>
          <dgm:bulletEnabled val="1"/>
        </dgm:presLayoutVars>
      </dgm:prSet>
      <dgm:spPr/>
      <dgm:t>
        <a:bodyPr/>
        <a:lstStyle/>
        <a:p>
          <a:endParaRPr lang="es-ES"/>
        </a:p>
      </dgm:t>
    </dgm:pt>
    <dgm:pt modelId="{83DEC708-72B8-44ED-A531-1C84E5B2F5A3}" type="pres">
      <dgm:prSet presAssocID="{7295C058-9E91-4377-8B8F-AD0576835FFB}" presName="sibTrans" presStyleCnt="0"/>
      <dgm:spPr/>
    </dgm:pt>
    <dgm:pt modelId="{E1D6FBA3-7B6F-47FA-A1B7-98FEA0A2491E}" type="pres">
      <dgm:prSet presAssocID="{0FCE7545-D2A2-4225-AC9D-D42D19786F43}" presName="compositeNode" presStyleCnt="0">
        <dgm:presLayoutVars>
          <dgm:bulletEnabled val="1"/>
        </dgm:presLayoutVars>
      </dgm:prSet>
      <dgm:spPr/>
    </dgm:pt>
    <dgm:pt modelId="{AEE275E6-AB00-4938-A6EC-731043CF85E1}" type="pres">
      <dgm:prSet presAssocID="{0FCE7545-D2A2-4225-AC9D-D42D19786F43}" presName="bgRect" presStyleLbl="bgAccFollowNode1" presStyleIdx="1" presStyleCnt="3"/>
      <dgm:spPr/>
      <dgm:t>
        <a:bodyPr/>
        <a:lstStyle/>
        <a:p>
          <a:endParaRPr lang="es-ES"/>
        </a:p>
      </dgm:t>
    </dgm:pt>
    <dgm:pt modelId="{F8F17B97-1F6D-413B-A006-BC3F47E7C2A9}" type="pres">
      <dgm:prSet presAssocID="{8711B2D6-9E9E-48DA-AF4F-B14AE533D845}" presName="sibTransNodeCircle" presStyleLbl="alignNode1" presStyleIdx="2" presStyleCnt="6">
        <dgm:presLayoutVars>
          <dgm:chMax val="0"/>
          <dgm:bulletEnabled/>
        </dgm:presLayoutVars>
      </dgm:prSet>
      <dgm:spPr/>
      <dgm:t>
        <a:bodyPr/>
        <a:lstStyle/>
        <a:p>
          <a:endParaRPr lang="es-ES"/>
        </a:p>
      </dgm:t>
    </dgm:pt>
    <dgm:pt modelId="{6D54BF08-C299-4B6A-AAC5-FD298A51554B}" type="pres">
      <dgm:prSet presAssocID="{0FCE7545-D2A2-4225-AC9D-D42D19786F43}" presName="bottomLine" presStyleLbl="alignNode1" presStyleIdx="3" presStyleCnt="6">
        <dgm:presLayoutVars/>
      </dgm:prSet>
      <dgm:spPr/>
    </dgm:pt>
    <dgm:pt modelId="{EC242F2B-FF4F-4FD2-A5F3-209394DEC094}" type="pres">
      <dgm:prSet presAssocID="{0FCE7545-D2A2-4225-AC9D-D42D19786F43}" presName="nodeText" presStyleLbl="bgAccFollowNode1" presStyleIdx="1" presStyleCnt="3">
        <dgm:presLayoutVars>
          <dgm:bulletEnabled val="1"/>
        </dgm:presLayoutVars>
      </dgm:prSet>
      <dgm:spPr/>
      <dgm:t>
        <a:bodyPr/>
        <a:lstStyle/>
        <a:p>
          <a:endParaRPr lang="es-ES"/>
        </a:p>
      </dgm:t>
    </dgm:pt>
    <dgm:pt modelId="{B0504936-BFFE-43CF-95DD-67918F5AB9A4}" type="pres">
      <dgm:prSet presAssocID="{8711B2D6-9E9E-48DA-AF4F-B14AE533D845}" presName="sibTrans" presStyleCnt="0"/>
      <dgm:spPr/>
    </dgm:pt>
    <dgm:pt modelId="{A6D95D99-8F0B-407D-89F9-E5DD597F6D70}" type="pres">
      <dgm:prSet presAssocID="{D6269891-C2B6-453A-AF6A-61534DD8D41D}" presName="compositeNode" presStyleCnt="0">
        <dgm:presLayoutVars>
          <dgm:bulletEnabled val="1"/>
        </dgm:presLayoutVars>
      </dgm:prSet>
      <dgm:spPr/>
    </dgm:pt>
    <dgm:pt modelId="{D6AC3852-3DF7-40CF-BE8C-166DB04E564E}" type="pres">
      <dgm:prSet presAssocID="{D6269891-C2B6-453A-AF6A-61534DD8D41D}" presName="bgRect" presStyleLbl="bgAccFollowNode1" presStyleIdx="2" presStyleCnt="3"/>
      <dgm:spPr/>
      <dgm:t>
        <a:bodyPr/>
        <a:lstStyle/>
        <a:p>
          <a:endParaRPr lang="es-ES"/>
        </a:p>
      </dgm:t>
    </dgm:pt>
    <dgm:pt modelId="{DEEDB967-833F-4749-A2E9-00164021DECD}" type="pres">
      <dgm:prSet presAssocID="{E88F80A1-E1C1-45AD-8D31-7203EB677546}" presName="sibTransNodeCircle" presStyleLbl="alignNode1" presStyleIdx="4" presStyleCnt="6">
        <dgm:presLayoutVars>
          <dgm:chMax val="0"/>
          <dgm:bulletEnabled/>
        </dgm:presLayoutVars>
      </dgm:prSet>
      <dgm:spPr/>
      <dgm:t>
        <a:bodyPr/>
        <a:lstStyle/>
        <a:p>
          <a:endParaRPr lang="es-ES"/>
        </a:p>
      </dgm:t>
    </dgm:pt>
    <dgm:pt modelId="{9C742861-3143-4258-ACC5-188573C8A96A}" type="pres">
      <dgm:prSet presAssocID="{D6269891-C2B6-453A-AF6A-61534DD8D41D}" presName="bottomLine" presStyleLbl="alignNode1" presStyleIdx="5" presStyleCnt="6">
        <dgm:presLayoutVars/>
      </dgm:prSet>
      <dgm:spPr/>
    </dgm:pt>
    <dgm:pt modelId="{ED5D6B02-1C6E-497B-9375-56307B0351FD}" type="pres">
      <dgm:prSet presAssocID="{D6269891-C2B6-453A-AF6A-61534DD8D41D}" presName="nodeText" presStyleLbl="bgAccFollowNode1" presStyleIdx="2" presStyleCnt="3">
        <dgm:presLayoutVars>
          <dgm:bulletEnabled val="1"/>
        </dgm:presLayoutVars>
      </dgm:prSet>
      <dgm:spPr/>
      <dgm:t>
        <a:bodyPr/>
        <a:lstStyle/>
        <a:p>
          <a:endParaRPr lang="es-ES"/>
        </a:p>
      </dgm:t>
    </dgm:pt>
  </dgm:ptLst>
  <dgm:cxnLst>
    <dgm:cxn modelId="{3797EFE6-A87C-46E6-BE36-2773EA8ACC90}" type="presOf" srcId="{0FCE7545-D2A2-4225-AC9D-D42D19786F43}" destId="{AEE275E6-AB00-4938-A6EC-731043CF85E1}" srcOrd="0" destOrd="0" presId="urn:microsoft.com/office/officeart/2016/7/layout/BasicLinearProcessNumbered"/>
    <dgm:cxn modelId="{69C562D0-5646-4C0B-A62A-A1515B1D1658}" type="presOf" srcId="{E88F80A1-E1C1-45AD-8D31-7203EB677546}" destId="{DEEDB967-833F-4749-A2E9-00164021DECD}" srcOrd="0" destOrd="0" presId="urn:microsoft.com/office/officeart/2016/7/layout/BasicLinearProcessNumbered"/>
    <dgm:cxn modelId="{88E4BA28-1A65-43D4-9A05-DBC1D2BE6044}" type="presOf" srcId="{D6269891-C2B6-453A-AF6A-61534DD8D41D}" destId="{ED5D6B02-1C6E-497B-9375-56307B0351FD}" srcOrd="1" destOrd="0" presId="urn:microsoft.com/office/officeart/2016/7/layout/BasicLinearProcessNumbered"/>
    <dgm:cxn modelId="{69F265D6-2966-45C8-83BF-0DDDBD919A58}" type="presOf" srcId="{D6269891-C2B6-453A-AF6A-61534DD8D41D}" destId="{D6AC3852-3DF7-40CF-BE8C-166DB04E564E}" srcOrd="0" destOrd="0" presId="urn:microsoft.com/office/officeart/2016/7/layout/BasicLinearProcessNumbered"/>
    <dgm:cxn modelId="{8852FDF5-7CBA-4A33-9175-122D63A1CAB7}" srcId="{AEC97C6F-A753-4D70-A17A-5E7CE9A7648D}" destId="{D6269891-C2B6-453A-AF6A-61534DD8D41D}" srcOrd="2" destOrd="0" parTransId="{DD2E7DE0-13E2-48A0-A8FC-84490D7056F8}" sibTransId="{E88F80A1-E1C1-45AD-8D31-7203EB677546}"/>
    <dgm:cxn modelId="{3C02B9D2-304B-4267-9806-2FA0F3E85C27}" type="presOf" srcId="{AEC97C6F-A753-4D70-A17A-5E7CE9A7648D}" destId="{B373CF5D-7B37-491B-A014-6D53F8F0E455}" srcOrd="0" destOrd="0" presId="urn:microsoft.com/office/officeart/2016/7/layout/BasicLinearProcessNumbered"/>
    <dgm:cxn modelId="{5666C98B-1188-41A5-929B-029FFB83EB8C}" srcId="{AEC97C6F-A753-4D70-A17A-5E7CE9A7648D}" destId="{FDCA5A46-B481-403D-A7AD-0D328478C15C}" srcOrd="0" destOrd="0" parTransId="{0E94A27D-B595-48AB-99AB-BD83CBCA5DDA}" sibTransId="{7295C058-9E91-4377-8B8F-AD0576835FFB}"/>
    <dgm:cxn modelId="{B48D1D5A-E096-4E33-AFB4-A5082A7EED2C}" srcId="{AEC97C6F-A753-4D70-A17A-5E7CE9A7648D}" destId="{0FCE7545-D2A2-4225-AC9D-D42D19786F43}" srcOrd="1" destOrd="0" parTransId="{9920904E-A184-443C-929D-428DEA8BE8EF}" sibTransId="{8711B2D6-9E9E-48DA-AF4F-B14AE533D845}"/>
    <dgm:cxn modelId="{32D1C2E4-94BA-47E9-89E7-B449F0052D25}" type="presOf" srcId="{0FCE7545-D2A2-4225-AC9D-D42D19786F43}" destId="{EC242F2B-FF4F-4FD2-A5F3-209394DEC094}" srcOrd="1" destOrd="0" presId="urn:microsoft.com/office/officeart/2016/7/layout/BasicLinearProcessNumbered"/>
    <dgm:cxn modelId="{54506B21-14DB-4003-A181-B736462690C9}" type="presOf" srcId="{7295C058-9E91-4377-8B8F-AD0576835FFB}" destId="{126CFAAB-1CDA-4EFC-AA8D-A1B6E330A0BB}" srcOrd="0" destOrd="0" presId="urn:microsoft.com/office/officeart/2016/7/layout/BasicLinearProcessNumbered"/>
    <dgm:cxn modelId="{BBCCDB9C-EE17-4EB2-BB56-BC9FD3B1C3DF}" type="presOf" srcId="{8711B2D6-9E9E-48DA-AF4F-B14AE533D845}" destId="{F8F17B97-1F6D-413B-A006-BC3F47E7C2A9}" srcOrd="0" destOrd="0" presId="urn:microsoft.com/office/officeart/2016/7/layout/BasicLinearProcessNumbered"/>
    <dgm:cxn modelId="{BC36BF21-40AC-470E-B4D3-7215556593CA}" type="presOf" srcId="{FDCA5A46-B481-403D-A7AD-0D328478C15C}" destId="{20E5B89E-6A6A-403A-AE63-BBC632A29D78}" srcOrd="1" destOrd="0" presId="urn:microsoft.com/office/officeart/2016/7/layout/BasicLinearProcessNumbered"/>
    <dgm:cxn modelId="{0CAD038C-DAD6-4E5E-AB28-D3B6C2DBE520}" type="presOf" srcId="{FDCA5A46-B481-403D-A7AD-0D328478C15C}" destId="{BCE35C97-D7D7-40C7-B230-E3D136928885}" srcOrd="0" destOrd="0" presId="urn:microsoft.com/office/officeart/2016/7/layout/BasicLinearProcessNumbered"/>
    <dgm:cxn modelId="{A2F77D00-F258-489E-AF60-8016DBAAB02A}" type="presParOf" srcId="{B373CF5D-7B37-491B-A014-6D53F8F0E455}" destId="{1EFEAE04-D9CE-4FEA-8492-1ED9AD70DBA4}" srcOrd="0" destOrd="0" presId="urn:microsoft.com/office/officeart/2016/7/layout/BasicLinearProcessNumbered"/>
    <dgm:cxn modelId="{9F09CFDA-9D20-4744-BF3D-374839358BD4}" type="presParOf" srcId="{1EFEAE04-D9CE-4FEA-8492-1ED9AD70DBA4}" destId="{BCE35C97-D7D7-40C7-B230-E3D136928885}" srcOrd="0" destOrd="0" presId="urn:microsoft.com/office/officeart/2016/7/layout/BasicLinearProcessNumbered"/>
    <dgm:cxn modelId="{E85B613F-4CCD-4C0D-8F04-1318BD678873}" type="presParOf" srcId="{1EFEAE04-D9CE-4FEA-8492-1ED9AD70DBA4}" destId="{126CFAAB-1CDA-4EFC-AA8D-A1B6E330A0BB}" srcOrd="1" destOrd="0" presId="urn:microsoft.com/office/officeart/2016/7/layout/BasicLinearProcessNumbered"/>
    <dgm:cxn modelId="{A17F0CFA-C884-496E-845F-D28BC60E76F6}" type="presParOf" srcId="{1EFEAE04-D9CE-4FEA-8492-1ED9AD70DBA4}" destId="{287512D8-4667-4274-99A5-51AD217D65F9}" srcOrd="2" destOrd="0" presId="urn:microsoft.com/office/officeart/2016/7/layout/BasicLinearProcessNumbered"/>
    <dgm:cxn modelId="{FAFC182D-1916-49C1-930E-B2CCF3035FF1}" type="presParOf" srcId="{1EFEAE04-D9CE-4FEA-8492-1ED9AD70DBA4}" destId="{20E5B89E-6A6A-403A-AE63-BBC632A29D78}" srcOrd="3" destOrd="0" presId="urn:microsoft.com/office/officeart/2016/7/layout/BasicLinearProcessNumbered"/>
    <dgm:cxn modelId="{B18628DA-B4FC-4440-BC8D-B55F0CC0A15C}" type="presParOf" srcId="{B373CF5D-7B37-491B-A014-6D53F8F0E455}" destId="{83DEC708-72B8-44ED-A531-1C84E5B2F5A3}" srcOrd="1" destOrd="0" presId="urn:microsoft.com/office/officeart/2016/7/layout/BasicLinearProcessNumbered"/>
    <dgm:cxn modelId="{6076FE46-0FAB-4350-B9B9-06A8ABAE0D8C}" type="presParOf" srcId="{B373CF5D-7B37-491B-A014-6D53F8F0E455}" destId="{E1D6FBA3-7B6F-47FA-A1B7-98FEA0A2491E}" srcOrd="2" destOrd="0" presId="urn:microsoft.com/office/officeart/2016/7/layout/BasicLinearProcessNumbered"/>
    <dgm:cxn modelId="{70977374-7163-4618-A878-B75ABE82676D}" type="presParOf" srcId="{E1D6FBA3-7B6F-47FA-A1B7-98FEA0A2491E}" destId="{AEE275E6-AB00-4938-A6EC-731043CF85E1}" srcOrd="0" destOrd="0" presId="urn:microsoft.com/office/officeart/2016/7/layout/BasicLinearProcessNumbered"/>
    <dgm:cxn modelId="{D7E3E8C7-859B-4EA9-9C9C-73423229449C}" type="presParOf" srcId="{E1D6FBA3-7B6F-47FA-A1B7-98FEA0A2491E}" destId="{F8F17B97-1F6D-413B-A006-BC3F47E7C2A9}" srcOrd="1" destOrd="0" presId="urn:microsoft.com/office/officeart/2016/7/layout/BasicLinearProcessNumbered"/>
    <dgm:cxn modelId="{6240E6C4-EAEE-4BD1-AF61-D11061C3C7A8}" type="presParOf" srcId="{E1D6FBA3-7B6F-47FA-A1B7-98FEA0A2491E}" destId="{6D54BF08-C299-4B6A-AAC5-FD298A51554B}" srcOrd="2" destOrd="0" presId="urn:microsoft.com/office/officeart/2016/7/layout/BasicLinearProcessNumbered"/>
    <dgm:cxn modelId="{96D0AEF2-170B-419B-A898-3093EEF0AD95}" type="presParOf" srcId="{E1D6FBA3-7B6F-47FA-A1B7-98FEA0A2491E}" destId="{EC242F2B-FF4F-4FD2-A5F3-209394DEC094}" srcOrd="3" destOrd="0" presId="urn:microsoft.com/office/officeart/2016/7/layout/BasicLinearProcessNumbered"/>
    <dgm:cxn modelId="{C0C40E63-FEB2-4F74-9834-A7CBB3527A39}" type="presParOf" srcId="{B373CF5D-7B37-491B-A014-6D53F8F0E455}" destId="{B0504936-BFFE-43CF-95DD-67918F5AB9A4}" srcOrd="3" destOrd="0" presId="urn:microsoft.com/office/officeart/2016/7/layout/BasicLinearProcessNumbered"/>
    <dgm:cxn modelId="{009632E2-7B19-43D1-ADD8-6CAAB201A78D}" type="presParOf" srcId="{B373CF5D-7B37-491B-A014-6D53F8F0E455}" destId="{A6D95D99-8F0B-407D-89F9-E5DD597F6D70}" srcOrd="4" destOrd="0" presId="urn:microsoft.com/office/officeart/2016/7/layout/BasicLinearProcessNumbered"/>
    <dgm:cxn modelId="{406FE145-F7CD-49C0-ABA5-BC71884E2472}" type="presParOf" srcId="{A6D95D99-8F0B-407D-89F9-E5DD597F6D70}" destId="{D6AC3852-3DF7-40CF-BE8C-166DB04E564E}" srcOrd="0" destOrd="0" presId="urn:microsoft.com/office/officeart/2016/7/layout/BasicLinearProcessNumbered"/>
    <dgm:cxn modelId="{97CD638D-F06A-4AFE-8848-E5E555E84A2C}" type="presParOf" srcId="{A6D95D99-8F0B-407D-89F9-E5DD597F6D70}" destId="{DEEDB967-833F-4749-A2E9-00164021DECD}" srcOrd="1" destOrd="0" presId="urn:microsoft.com/office/officeart/2016/7/layout/BasicLinearProcessNumbered"/>
    <dgm:cxn modelId="{BCBB6206-8951-4683-8CD0-FD6C645D58AD}" type="presParOf" srcId="{A6D95D99-8F0B-407D-89F9-E5DD597F6D70}" destId="{9C742861-3143-4258-ACC5-188573C8A96A}" srcOrd="2" destOrd="0" presId="urn:microsoft.com/office/officeart/2016/7/layout/BasicLinearProcessNumbered"/>
    <dgm:cxn modelId="{27E14596-ECE6-42CE-A6EC-BCA79EA69B25}" type="presParOf" srcId="{A6D95D99-8F0B-407D-89F9-E5DD597F6D70}" destId="{ED5D6B02-1C6E-497B-9375-56307B0351FD}"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A9AF94-B41B-4B66-98DB-E5DD2561BEE5}"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US"/>
        </a:p>
      </dgm:t>
    </dgm:pt>
    <dgm:pt modelId="{2DFAE107-97FB-4199-920D-4367C8B3323A}">
      <dgm:prSet/>
      <dgm:spPr>
        <a:solidFill>
          <a:schemeClr val="tx2"/>
        </a:solidFill>
        <a:ln w="38100">
          <a:solidFill>
            <a:schemeClr val="tx1"/>
          </a:solidFill>
        </a:ln>
        <a:effectLst>
          <a:outerShdw blurRad="50800" dist="38100" dir="8100000" algn="tr" rotWithShape="0">
            <a:prstClr val="black">
              <a:alpha val="40000"/>
            </a:prstClr>
          </a:outerShdw>
        </a:effectLst>
      </dgm:spPr>
      <dgm:t>
        <a:bodyPr/>
        <a:lstStyle/>
        <a:p>
          <a:r>
            <a:rPr lang="es-ES" b="0" dirty="0" smtClean="0">
              <a:solidFill>
                <a:schemeClr val="tx1"/>
              </a:solidFill>
            </a:rPr>
            <a:t>Si las normas son claras y directas, a menudo es mejor programarlas.</a:t>
          </a:r>
          <a:endParaRPr lang="en-US" dirty="0">
            <a:solidFill>
              <a:schemeClr val="tx1"/>
            </a:solidFill>
          </a:endParaRPr>
        </a:p>
      </dgm:t>
    </dgm:pt>
    <dgm:pt modelId="{BD937BD2-82D0-4DBB-B8E4-336FCBCB3F11}" type="parTrans" cxnId="{7C6A4CE9-11D9-465D-BBA9-7A2D1EFFA585}">
      <dgm:prSet/>
      <dgm:spPr/>
      <dgm:t>
        <a:bodyPr/>
        <a:lstStyle/>
        <a:p>
          <a:endParaRPr lang="en-US"/>
        </a:p>
      </dgm:t>
    </dgm:pt>
    <dgm:pt modelId="{A54908D7-7F22-402E-B170-32A7E5BEE5B9}" type="sibTrans" cxnId="{7C6A4CE9-11D9-465D-BBA9-7A2D1EFFA585}">
      <dgm:prSet/>
      <dgm:spPr/>
      <dgm:t>
        <a:bodyPr/>
        <a:lstStyle/>
        <a:p>
          <a:endParaRPr lang="en-US"/>
        </a:p>
      </dgm:t>
    </dgm:pt>
    <dgm:pt modelId="{98AF79B3-0201-4D34-BD5B-995A6A340BAC}">
      <dgm:prSet/>
      <dgm:spPr>
        <a:solidFill>
          <a:schemeClr val="tx2"/>
        </a:solidFill>
        <a:ln w="38100">
          <a:solidFill>
            <a:schemeClr val="tx1"/>
          </a:solidFill>
        </a:ln>
        <a:effectLst>
          <a:outerShdw blurRad="50800" dist="38100" dir="8100000" algn="tr" rotWithShape="0">
            <a:prstClr val="black">
              <a:alpha val="40000"/>
            </a:prstClr>
          </a:outerShdw>
        </a:effectLst>
      </dgm:spPr>
      <dgm:t>
        <a:bodyPr/>
        <a:lstStyle/>
        <a:p>
          <a:r>
            <a:rPr lang="es-ES" b="0" dirty="0" smtClean="0">
              <a:solidFill>
                <a:schemeClr val="tx1"/>
              </a:solidFill>
            </a:rPr>
            <a:t>Si las reglas son matizadas, complejas, difíciles de discernir, utilice el aprendizaje profundo</a:t>
          </a:r>
          <a:endParaRPr lang="en-US" dirty="0">
            <a:solidFill>
              <a:schemeClr val="tx1"/>
            </a:solidFill>
          </a:endParaRPr>
        </a:p>
      </dgm:t>
    </dgm:pt>
    <dgm:pt modelId="{B4312042-16C9-4D37-939B-83701D611335}" type="parTrans" cxnId="{A87AF591-E14B-4AE4-97BD-84F4641AE3D1}">
      <dgm:prSet/>
      <dgm:spPr/>
      <dgm:t>
        <a:bodyPr/>
        <a:lstStyle/>
        <a:p>
          <a:endParaRPr lang="en-US"/>
        </a:p>
      </dgm:t>
    </dgm:pt>
    <dgm:pt modelId="{F5D4964A-BAE4-4F36-8513-2199EFE7C796}" type="sibTrans" cxnId="{A87AF591-E14B-4AE4-97BD-84F4641AE3D1}">
      <dgm:prSet/>
      <dgm:spPr/>
      <dgm:t>
        <a:bodyPr/>
        <a:lstStyle/>
        <a:p>
          <a:endParaRPr lang="en-US"/>
        </a:p>
      </dgm:t>
    </dgm:pt>
    <dgm:pt modelId="{2AFA230B-079A-4BFF-89F1-43865FD89681}" type="pres">
      <dgm:prSet presAssocID="{8AA9AF94-B41B-4B66-98DB-E5DD2561BEE5}" presName="hierChild1" presStyleCnt="0">
        <dgm:presLayoutVars>
          <dgm:chPref val="1"/>
          <dgm:dir/>
          <dgm:animOne val="branch"/>
          <dgm:animLvl val="lvl"/>
          <dgm:resizeHandles/>
        </dgm:presLayoutVars>
      </dgm:prSet>
      <dgm:spPr/>
      <dgm:t>
        <a:bodyPr/>
        <a:lstStyle/>
        <a:p>
          <a:endParaRPr lang="es-ES"/>
        </a:p>
      </dgm:t>
    </dgm:pt>
    <dgm:pt modelId="{22BA26E2-5CE6-43C4-8025-03EF4D229ECB}" type="pres">
      <dgm:prSet presAssocID="{2DFAE107-97FB-4199-920D-4367C8B3323A}" presName="hierRoot1" presStyleCnt="0"/>
      <dgm:spPr/>
    </dgm:pt>
    <dgm:pt modelId="{28BE3D74-9960-47B9-BC0D-8F12B689AF5D}" type="pres">
      <dgm:prSet presAssocID="{2DFAE107-97FB-4199-920D-4367C8B3323A}" presName="composite" presStyleCnt="0"/>
      <dgm:spPr/>
    </dgm:pt>
    <dgm:pt modelId="{38F663ED-4082-4B7E-B697-B567846C2629}" type="pres">
      <dgm:prSet presAssocID="{2DFAE107-97FB-4199-920D-4367C8B3323A}" presName="background" presStyleLbl="node0" presStyleIdx="0" presStyleCnt="2"/>
      <dgm:spPr>
        <a:solidFill>
          <a:schemeClr val="tx2">
            <a:lumMod val="75000"/>
          </a:schemeClr>
        </a:solidFill>
      </dgm:spPr>
    </dgm:pt>
    <dgm:pt modelId="{D3A539E7-845D-4A13-9455-F1EC0A100911}" type="pres">
      <dgm:prSet presAssocID="{2DFAE107-97FB-4199-920D-4367C8B3323A}" presName="text" presStyleLbl="fgAcc0" presStyleIdx="0" presStyleCnt="2">
        <dgm:presLayoutVars>
          <dgm:chPref val="3"/>
        </dgm:presLayoutVars>
      </dgm:prSet>
      <dgm:spPr/>
      <dgm:t>
        <a:bodyPr/>
        <a:lstStyle/>
        <a:p>
          <a:endParaRPr lang="es-ES"/>
        </a:p>
      </dgm:t>
    </dgm:pt>
    <dgm:pt modelId="{117C00C4-180C-4C91-A497-E3DA264B765E}" type="pres">
      <dgm:prSet presAssocID="{2DFAE107-97FB-4199-920D-4367C8B3323A}" presName="hierChild2" presStyleCnt="0"/>
      <dgm:spPr/>
    </dgm:pt>
    <dgm:pt modelId="{CE168A62-AF0F-4E06-B2BE-1851C084C4B2}" type="pres">
      <dgm:prSet presAssocID="{98AF79B3-0201-4D34-BD5B-995A6A340BAC}" presName="hierRoot1" presStyleCnt="0"/>
      <dgm:spPr/>
    </dgm:pt>
    <dgm:pt modelId="{0E3C1830-A006-4003-AAAD-E346E0DD8CB8}" type="pres">
      <dgm:prSet presAssocID="{98AF79B3-0201-4D34-BD5B-995A6A340BAC}" presName="composite" presStyleCnt="0"/>
      <dgm:spPr/>
    </dgm:pt>
    <dgm:pt modelId="{2A9C26C8-C393-498C-879F-709D2C4D234A}" type="pres">
      <dgm:prSet presAssocID="{98AF79B3-0201-4D34-BD5B-995A6A340BAC}" presName="background" presStyleLbl="node0" presStyleIdx="1" presStyleCnt="2"/>
      <dgm:spPr>
        <a:solidFill>
          <a:schemeClr val="tx2">
            <a:lumMod val="75000"/>
          </a:schemeClr>
        </a:solidFill>
      </dgm:spPr>
    </dgm:pt>
    <dgm:pt modelId="{F6B69BB4-EA9F-4394-8744-A8EFCFB6833C}" type="pres">
      <dgm:prSet presAssocID="{98AF79B3-0201-4D34-BD5B-995A6A340BAC}" presName="text" presStyleLbl="fgAcc0" presStyleIdx="1" presStyleCnt="2">
        <dgm:presLayoutVars>
          <dgm:chPref val="3"/>
        </dgm:presLayoutVars>
      </dgm:prSet>
      <dgm:spPr/>
      <dgm:t>
        <a:bodyPr/>
        <a:lstStyle/>
        <a:p>
          <a:endParaRPr lang="es-ES"/>
        </a:p>
      </dgm:t>
    </dgm:pt>
    <dgm:pt modelId="{BB9DD684-AE1C-4631-A183-33808F06545B}" type="pres">
      <dgm:prSet presAssocID="{98AF79B3-0201-4D34-BD5B-995A6A340BAC}" presName="hierChild2" presStyleCnt="0"/>
      <dgm:spPr/>
    </dgm:pt>
  </dgm:ptLst>
  <dgm:cxnLst>
    <dgm:cxn modelId="{8F72048E-924F-4949-A315-6B414F26DFD6}" type="presOf" srcId="{2DFAE107-97FB-4199-920D-4367C8B3323A}" destId="{D3A539E7-845D-4A13-9455-F1EC0A100911}" srcOrd="0" destOrd="0" presId="urn:microsoft.com/office/officeart/2005/8/layout/hierarchy1"/>
    <dgm:cxn modelId="{002A9E7B-0089-4E16-88A0-27EF60B5E009}" type="presOf" srcId="{8AA9AF94-B41B-4B66-98DB-E5DD2561BEE5}" destId="{2AFA230B-079A-4BFF-89F1-43865FD89681}" srcOrd="0" destOrd="0" presId="urn:microsoft.com/office/officeart/2005/8/layout/hierarchy1"/>
    <dgm:cxn modelId="{6B4666FE-D08F-4371-8F78-0A7FE5D231C6}" type="presOf" srcId="{98AF79B3-0201-4D34-BD5B-995A6A340BAC}" destId="{F6B69BB4-EA9F-4394-8744-A8EFCFB6833C}" srcOrd="0" destOrd="0" presId="urn:microsoft.com/office/officeart/2005/8/layout/hierarchy1"/>
    <dgm:cxn modelId="{A87AF591-E14B-4AE4-97BD-84F4641AE3D1}" srcId="{8AA9AF94-B41B-4B66-98DB-E5DD2561BEE5}" destId="{98AF79B3-0201-4D34-BD5B-995A6A340BAC}" srcOrd="1" destOrd="0" parTransId="{B4312042-16C9-4D37-939B-83701D611335}" sibTransId="{F5D4964A-BAE4-4F36-8513-2199EFE7C796}"/>
    <dgm:cxn modelId="{7C6A4CE9-11D9-465D-BBA9-7A2D1EFFA585}" srcId="{8AA9AF94-B41B-4B66-98DB-E5DD2561BEE5}" destId="{2DFAE107-97FB-4199-920D-4367C8B3323A}" srcOrd="0" destOrd="0" parTransId="{BD937BD2-82D0-4DBB-B8E4-336FCBCB3F11}" sibTransId="{A54908D7-7F22-402E-B170-32A7E5BEE5B9}"/>
    <dgm:cxn modelId="{622A24E7-8B20-4AC3-980C-3EDEFAC4FD1A}" type="presParOf" srcId="{2AFA230B-079A-4BFF-89F1-43865FD89681}" destId="{22BA26E2-5CE6-43C4-8025-03EF4D229ECB}" srcOrd="0" destOrd="0" presId="urn:microsoft.com/office/officeart/2005/8/layout/hierarchy1"/>
    <dgm:cxn modelId="{C2BA4E1B-F3D0-49EE-8B9C-851A62822D37}" type="presParOf" srcId="{22BA26E2-5CE6-43C4-8025-03EF4D229ECB}" destId="{28BE3D74-9960-47B9-BC0D-8F12B689AF5D}" srcOrd="0" destOrd="0" presId="urn:microsoft.com/office/officeart/2005/8/layout/hierarchy1"/>
    <dgm:cxn modelId="{A7867380-B733-401B-86DF-5A4F0F71F1E1}" type="presParOf" srcId="{28BE3D74-9960-47B9-BC0D-8F12B689AF5D}" destId="{38F663ED-4082-4B7E-B697-B567846C2629}" srcOrd="0" destOrd="0" presId="urn:microsoft.com/office/officeart/2005/8/layout/hierarchy1"/>
    <dgm:cxn modelId="{AD5C035B-705E-46DA-B947-09F4148265E4}" type="presParOf" srcId="{28BE3D74-9960-47B9-BC0D-8F12B689AF5D}" destId="{D3A539E7-845D-4A13-9455-F1EC0A100911}" srcOrd="1" destOrd="0" presId="urn:microsoft.com/office/officeart/2005/8/layout/hierarchy1"/>
    <dgm:cxn modelId="{9A6FA8B9-F782-4E3E-BC2E-26174C3C5EFA}" type="presParOf" srcId="{22BA26E2-5CE6-43C4-8025-03EF4D229ECB}" destId="{117C00C4-180C-4C91-A497-E3DA264B765E}" srcOrd="1" destOrd="0" presId="urn:microsoft.com/office/officeart/2005/8/layout/hierarchy1"/>
    <dgm:cxn modelId="{64A44DEA-3C9F-4875-8D6D-E74F125FA298}" type="presParOf" srcId="{2AFA230B-079A-4BFF-89F1-43865FD89681}" destId="{CE168A62-AF0F-4E06-B2BE-1851C084C4B2}" srcOrd="1" destOrd="0" presId="urn:microsoft.com/office/officeart/2005/8/layout/hierarchy1"/>
    <dgm:cxn modelId="{3CDDB549-C5DC-4FE6-B885-AD1EE9BCD19C}" type="presParOf" srcId="{CE168A62-AF0F-4E06-B2BE-1851C084C4B2}" destId="{0E3C1830-A006-4003-AAAD-E346E0DD8CB8}" srcOrd="0" destOrd="0" presId="urn:microsoft.com/office/officeart/2005/8/layout/hierarchy1"/>
    <dgm:cxn modelId="{64334E2C-8D55-4073-AE24-F1CD0CEC3A2E}" type="presParOf" srcId="{0E3C1830-A006-4003-AAAD-E346E0DD8CB8}" destId="{2A9C26C8-C393-498C-879F-709D2C4D234A}" srcOrd="0" destOrd="0" presId="urn:microsoft.com/office/officeart/2005/8/layout/hierarchy1"/>
    <dgm:cxn modelId="{13D48F0B-E079-4AF4-8F22-AD55EB65589A}" type="presParOf" srcId="{0E3C1830-A006-4003-AAAD-E346E0DD8CB8}" destId="{F6B69BB4-EA9F-4394-8744-A8EFCFB6833C}" srcOrd="1" destOrd="0" presId="urn:microsoft.com/office/officeart/2005/8/layout/hierarchy1"/>
    <dgm:cxn modelId="{C295F6D7-5811-47C1-8A83-EAE1296423AC}" type="presParOf" srcId="{CE168A62-AF0F-4E06-B2BE-1851C084C4B2}" destId="{BB9DD684-AE1C-4631-A183-33808F06545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DF659B-A9C0-4E63-B3D5-39059836484F}" type="doc">
      <dgm:prSet loTypeId="urn:microsoft.com/office/officeart/2005/8/layout/list1" loCatId="list" qsTypeId="urn:microsoft.com/office/officeart/2005/8/quickstyle/simple2" qsCatId="simple" csTypeId="urn:microsoft.com/office/officeart/2005/8/colors/accent1_3" csCatId="accent1" phldr="1"/>
      <dgm:spPr/>
      <dgm:t>
        <a:bodyPr/>
        <a:lstStyle/>
        <a:p>
          <a:endParaRPr lang="en-US"/>
        </a:p>
      </dgm:t>
    </dgm:pt>
    <dgm:pt modelId="{7B2B34FA-3A8C-4A44-95CD-77A1BABBC8D4}">
      <dgm:prSet custT="1"/>
      <dgm:spPr/>
      <dgm:t>
        <a:bodyPr/>
        <a:lstStyle/>
        <a:p>
          <a:r>
            <a:rPr lang="es-ES" sz="2400" dirty="0" smtClean="0"/>
            <a:t>Profundidad y complejidad de las redes</a:t>
          </a:r>
          <a:endParaRPr lang="en-US" sz="2400" dirty="0"/>
        </a:p>
      </dgm:t>
    </dgm:pt>
    <dgm:pt modelId="{5076BB85-B847-46B3-8817-DFA412249DE4}" type="parTrans" cxnId="{31941A56-E89A-4924-A49E-2FCB701366D1}">
      <dgm:prSet/>
      <dgm:spPr/>
      <dgm:t>
        <a:bodyPr/>
        <a:lstStyle/>
        <a:p>
          <a:endParaRPr lang="en-US"/>
        </a:p>
      </dgm:t>
    </dgm:pt>
    <dgm:pt modelId="{FF727E76-1EAD-40D0-AAEE-FE5A0EB474ED}" type="sibTrans" cxnId="{31941A56-E89A-4924-A49E-2FCB701366D1}">
      <dgm:prSet/>
      <dgm:spPr/>
      <dgm:t>
        <a:bodyPr/>
        <a:lstStyle/>
        <a:p>
          <a:endParaRPr lang="en-US"/>
        </a:p>
      </dgm:t>
    </dgm:pt>
    <dgm:pt modelId="{FAB8FC4C-FF56-4CF1-A50F-A0CA11071D12}">
      <dgm:prSet custT="1"/>
      <dgm:spPr/>
      <dgm:t>
        <a:bodyPr/>
        <a:lstStyle/>
        <a:p>
          <a:r>
            <a:rPr lang="es-ES" sz="2400" dirty="0" smtClean="0"/>
            <a:t>Hasta miles de millones de parámetros (y creciendo)</a:t>
          </a:r>
          <a:endParaRPr lang="en-US" sz="2400" dirty="0"/>
        </a:p>
      </dgm:t>
    </dgm:pt>
    <dgm:pt modelId="{4D9D9062-8141-41EE-B50F-456CBCC81876}" type="parTrans" cxnId="{566EB2D2-A6A4-4650-92EF-B23E633D6080}">
      <dgm:prSet/>
      <dgm:spPr/>
      <dgm:t>
        <a:bodyPr/>
        <a:lstStyle/>
        <a:p>
          <a:endParaRPr lang="en-US"/>
        </a:p>
      </dgm:t>
    </dgm:pt>
    <dgm:pt modelId="{999766FF-D737-4A4A-BDE2-D2CB3BD811F6}" type="sibTrans" cxnId="{566EB2D2-A6A4-4650-92EF-B23E633D6080}">
      <dgm:prSet/>
      <dgm:spPr/>
      <dgm:t>
        <a:bodyPr/>
        <a:lstStyle/>
        <a:p>
          <a:endParaRPr lang="en-US"/>
        </a:p>
      </dgm:t>
    </dgm:pt>
    <dgm:pt modelId="{2EA800D7-147E-431B-B553-558B7D6EEB25}">
      <dgm:prSet custT="1"/>
      <dgm:spPr/>
      <dgm:t>
        <a:bodyPr/>
        <a:lstStyle/>
        <a:p>
          <a:r>
            <a:rPr lang="es-ES" sz="2400" dirty="0" smtClean="0"/>
            <a:t>Muchas capas en un modelo</a:t>
          </a:r>
          <a:endParaRPr lang="en-US" sz="2400" dirty="0"/>
        </a:p>
      </dgm:t>
    </dgm:pt>
    <dgm:pt modelId="{79A32976-C7B9-4422-B27B-E1A0C9D411FA}" type="parTrans" cxnId="{DC0EAA56-7B0D-4388-B236-0DA15E60E565}">
      <dgm:prSet/>
      <dgm:spPr/>
      <dgm:t>
        <a:bodyPr/>
        <a:lstStyle/>
        <a:p>
          <a:endParaRPr lang="en-US"/>
        </a:p>
      </dgm:t>
    </dgm:pt>
    <dgm:pt modelId="{89790EB7-4A31-4D8A-BACB-034D11F1B7B5}" type="sibTrans" cxnId="{DC0EAA56-7B0D-4388-B236-0DA15E60E565}">
      <dgm:prSet/>
      <dgm:spPr/>
      <dgm:t>
        <a:bodyPr/>
        <a:lstStyle/>
        <a:p>
          <a:endParaRPr lang="en-US"/>
        </a:p>
      </dgm:t>
    </dgm:pt>
    <dgm:pt modelId="{685D101E-CC91-4059-B3E1-9D766F9742EE}">
      <dgm:prSet custT="1"/>
      <dgm:spPr/>
      <dgm:t>
        <a:bodyPr/>
        <a:lstStyle/>
        <a:p>
          <a:r>
            <a:rPr lang="es-ES" sz="2400" dirty="0" smtClean="0"/>
            <a:t>Importante para aprender reglas complejas</a:t>
          </a:r>
          <a:endParaRPr lang="en-US" sz="2400" dirty="0"/>
        </a:p>
      </dgm:t>
    </dgm:pt>
    <dgm:pt modelId="{C3AFB77B-DC67-4FAC-8877-AA54754E7B3C}" type="parTrans" cxnId="{BD6B8BDA-BC1D-426D-BA7F-69CB96D680D5}">
      <dgm:prSet/>
      <dgm:spPr/>
      <dgm:t>
        <a:bodyPr/>
        <a:lstStyle/>
        <a:p>
          <a:endParaRPr lang="en-US"/>
        </a:p>
      </dgm:t>
    </dgm:pt>
    <dgm:pt modelId="{84D4FA22-285E-4028-A7B9-A53D965E6A89}" type="sibTrans" cxnId="{BD6B8BDA-BC1D-426D-BA7F-69CB96D680D5}">
      <dgm:prSet/>
      <dgm:spPr/>
      <dgm:t>
        <a:bodyPr/>
        <a:lstStyle/>
        <a:p>
          <a:endParaRPr lang="en-US"/>
        </a:p>
      </dgm:t>
    </dgm:pt>
    <dgm:pt modelId="{BDC6FF38-1919-4482-AE7D-7693FFED8DBD}" type="pres">
      <dgm:prSet presAssocID="{A1DF659B-A9C0-4E63-B3D5-39059836484F}" presName="linear" presStyleCnt="0">
        <dgm:presLayoutVars>
          <dgm:dir/>
          <dgm:animLvl val="lvl"/>
          <dgm:resizeHandles val="exact"/>
        </dgm:presLayoutVars>
      </dgm:prSet>
      <dgm:spPr/>
      <dgm:t>
        <a:bodyPr/>
        <a:lstStyle/>
        <a:p>
          <a:endParaRPr lang="es-ES"/>
        </a:p>
      </dgm:t>
    </dgm:pt>
    <dgm:pt modelId="{FE0D76F4-076D-41EA-951A-890DC335EA9A}" type="pres">
      <dgm:prSet presAssocID="{7B2B34FA-3A8C-4A44-95CD-77A1BABBC8D4}" presName="parentLin" presStyleCnt="0"/>
      <dgm:spPr/>
    </dgm:pt>
    <dgm:pt modelId="{206C672E-3274-425D-B73D-C74A233812A5}" type="pres">
      <dgm:prSet presAssocID="{7B2B34FA-3A8C-4A44-95CD-77A1BABBC8D4}" presName="parentLeftMargin" presStyleLbl="node1" presStyleIdx="0" presStyleCnt="4"/>
      <dgm:spPr/>
      <dgm:t>
        <a:bodyPr/>
        <a:lstStyle/>
        <a:p>
          <a:endParaRPr lang="es-ES"/>
        </a:p>
      </dgm:t>
    </dgm:pt>
    <dgm:pt modelId="{6A564BD0-941B-46A0-BF74-168BA2C4E9F3}" type="pres">
      <dgm:prSet presAssocID="{7B2B34FA-3A8C-4A44-95CD-77A1BABBC8D4}" presName="parentText" presStyleLbl="node1" presStyleIdx="0" presStyleCnt="4">
        <dgm:presLayoutVars>
          <dgm:chMax val="0"/>
          <dgm:bulletEnabled val="1"/>
        </dgm:presLayoutVars>
      </dgm:prSet>
      <dgm:spPr/>
      <dgm:t>
        <a:bodyPr/>
        <a:lstStyle/>
        <a:p>
          <a:endParaRPr lang="es-ES"/>
        </a:p>
      </dgm:t>
    </dgm:pt>
    <dgm:pt modelId="{2BB086E2-7A62-40F2-9864-746B14AACE46}" type="pres">
      <dgm:prSet presAssocID="{7B2B34FA-3A8C-4A44-95CD-77A1BABBC8D4}" presName="negativeSpace" presStyleCnt="0"/>
      <dgm:spPr/>
    </dgm:pt>
    <dgm:pt modelId="{0600A80E-E38D-421B-A523-E143A66CDC2A}" type="pres">
      <dgm:prSet presAssocID="{7B2B34FA-3A8C-4A44-95CD-77A1BABBC8D4}" presName="childText" presStyleLbl="conFgAcc1" presStyleIdx="0" presStyleCnt="4">
        <dgm:presLayoutVars>
          <dgm:bulletEnabled val="1"/>
        </dgm:presLayoutVars>
      </dgm:prSet>
      <dgm:spPr/>
    </dgm:pt>
    <dgm:pt modelId="{CC12F81B-1F1C-4343-BC55-596728EFDF9B}" type="pres">
      <dgm:prSet presAssocID="{FF727E76-1EAD-40D0-AAEE-FE5A0EB474ED}" presName="spaceBetweenRectangles" presStyleCnt="0"/>
      <dgm:spPr/>
    </dgm:pt>
    <dgm:pt modelId="{D4257C05-6D5B-4A8A-AB52-B3293E759F31}" type="pres">
      <dgm:prSet presAssocID="{FAB8FC4C-FF56-4CF1-A50F-A0CA11071D12}" presName="parentLin" presStyleCnt="0"/>
      <dgm:spPr/>
    </dgm:pt>
    <dgm:pt modelId="{B7C77EFB-5C94-44FA-B444-94294E1B5F7C}" type="pres">
      <dgm:prSet presAssocID="{FAB8FC4C-FF56-4CF1-A50F-A0CA11071D12}" presName="parentLeftMargin" presStyleLbl="node1" presStyleIdx="0" presStyleCnt="4"/>
      <dgm:spPr/>
      <dgm:t>
        <a:bodyPr/>
        <a:lstStyle/>
        <a:p>
          <a:endParaRPr lang="es-ES"/>
        </a:p>
      </dgm:t>
    </dgm:pt>
    <dgm:pt modelId="{4DDCDFEA-00DE-4CF0-BAA0-E7076FBA0B73}" type="pres">
      <dgm:prSet presAssocID="{FAB8FC4C-FF56-4CF1-A50F-A0CA11071D12}" presName="parentText" presStyleLbl="node1" presStyleIdx="1" presStyleCnt="4">
        <dgm:presLayoutVars>
          <dgm:chMax val="0"/>
          <dgm:bulletEnabled val="1"/>
        </dgm:presLayoutVars>
      </dgm:prSet>
      <dgm:spPr/>
      <dgm:t>
        <a:bodyPr/>
        <a:lstStyle/>
        <a:p>
          <a:endParaRPr lang="es-ES"/>
        </a:p>
      </dgm:t>
    </dgm:pt>
    <dgm:pt modelId="{EB854FD5-60CF-46ED-AF0B-3214E8793393}" type="pres">
      <dgm:prSet presAssocID="{FAB8FC4C-FF56-4CF1-A50F-A0CA11071D12}" presName="negativeSpace" presStyleCnt="0"/>
      <dgm:spPr/>
    </dgm:pt>
    <dgm:pt modelId="{AE26B2AB-D5CF-450F-AC93-4104C0F50F99}" type="pres">
      <dgm:prSet presAssocID="{FAB8FC4C-FF56-4CF1-A50F-A0CA11071D12}" presName="childText" presStyleLbl="conFgAcc1" presStyleIdx="1" presStyleCnt="4">
        <dgm:presLayoutVars>
          <dgm:bulletEnabled val="1"/>
        </dgm:presLayoutVars>
      </dgm:prSet>
      <dgm:spPr/>
    </dgm:pt>
    <dgm:pt modelId="{A2D7E8E0-7953-4C64-94E7-5A2AB4CFE73B}" type="pres">
      <dgm:prSet presAssocID="{999766FF-D737-4A4A-BDE2-D2CB3BD811F6}" presName="spaceBetweenRectangles" presStyleCnt="0"/>
      <dgm:spPr/>
    </dgm:pt>
    <dgm:pt modelId="{8B5C854C-CC72-40F3-9112-BD33381A1289}" type="pres">
      <dgm:prSet presAssocID="{2EA800D7-147E-431B-B553-558B7D6EEB25}" presName="parentLin" presStyleCnt="0"/>
      <dgm:spPr/>
    </dgm:pt>
    <dgm:pt modelId="{6BFAB9AE-E727-4476-B3CF-5D443A258653}" type="pres">
      <dgm:prSet presAssocID="{2EA800D7-147E-431B-B553-558B7D6EEB25}" presName="parentLeftMargin" presStyleLbl="node1" presStyleIdx="1" presStyleCnt="4"/>
      <dgm:spPr/>
      <dgm:t>
        <a:bodyPr/>
        <a:lstStyle/>
        <a:p>
          <a:endParaRPr lang="es-ES"/>
        </a:p>
      </dgm:t>
    </dgm:pt>
    <dgm:pt modelId="{CE413247-2F1B-465E-BC61-CEB68BC3491D}" type="pres">
      <dgm:prSet presAssocID="{2EA800D7-147E-431B-B553-558B7D6EEB25}" presName="parentText" presStyleLbl="node1" presStyleIdx="2" presStyleCnt="4">
        <dgm:presLayoutVars>
          <dgm:chMax val="0"/>
          <dgm:bulletEnabled val="1"/>
        </dgm:presLayoutVars>
      </dgm:prSet>
      <dgm:spPr/>
      <dgm:t>
        <a:bodyPr/>
        <a:lstStyle/>
        <a:p>
          <a:endParaRPr lang="es-ES"/>
        </a:p>
      </dgm:t>
    </dgm:pt>
    <dgm:pt modelId="{A399DC2B-CE69-42C4-96BD-E8D68F157ED2}" type="pres">
      <dgm:prSet presAssocID="{2EA800D7-147E-431B-B553-558B7D6EEB25}" presName="negativeSpace" presStyleCnt="0"/>
      <dgm:spPr/>
    </dgm:pt>
    <dgm:pt modelId="{FE033D34-7779-45C3-ACE9-A70B15CD5728}" type="pres">
      <dgm:prSet presAssocID="{2EA800D7-147E-431B-B553-558B7D6EEB25}" presName="childText" presStyleLbl="conFgAcc1" presStyleIdx="2" presStyleCnt="4">
        <dgm:presLayoutVars>
          <dgm:bulletEnabled val="1"/>
        </dgm:presLayoutVars>
      </dgm:prSet>
      <dgm:spPr/>
    </dgm:pt>
    <dgm:pt modelId="{103F1342-8449-48D1-BF90-F60A9DB67699}" type="pres">
      <dgm:prSet presAssocID="{89790EB7-4A31-4D8A-BACB-034D11F1B7B5}" presName="spaceBetweenRectangles" presStyleCnt="0"/>
      <dgm:spPr/>
    </dgm:pt>
    <dgm:pt modelId="{288D5E31-31C0-400E-BCD3-D03BE8E218B9}" type="pres">
      <dgm:prSet presAssocID="{685D101E-CC91-4059-B3E1-9D766F9742EE}" presName="parentLin" presStyleCnt="0"/>
      <dgm:spPr/>
    </dgm:pt>
    <dgm:pt modelId="{8D373FE2-3304-416D-A210-40F7EB5AC74A}" type="pres">
      <dgm:prSet presAssocID="{685D101E-CC91-4059-B3E1-9D766F9742EE}" presName="parentLeftMargin" presStyleLbl="node1" presStyleIdx="2" presStyleCnt="4"/>
      <dgm:spPr/>
      <dgm:t>
        <a:bodyPr/>
        <a:lstStyle/>
        <a:p>
          <a:endParaRPr lang="es-ES"/>
        </a:p>
      </dgm:t>
    </dgm:pt>
    <dgm:pt modelId="{5BEE0AEE-0ABE-444E-9F25-1B443ECFA91D}" type="pres">
      <dgm:prSet presAssocID="{685D101E-CC91-4059-B3E1-9D766F9742EE}" presName="parentText" presStyleLbl="node1" presStyleIdx="3" presStyleCnt="4">
        <dgm:presLayoutVars>
          <dgm:chMax val="0"/>
          <dgm:bulletEnabled val="1"/>
        </dgm:presLayoutVars>
      </dgm:prSet>
      <dgm:spPr/>
      <dgm:t>
        <a:bodyPr/>
        <a:lstStyle/>
        <a:p>
          <a:endParaRPr lang="es-ES"/>
        </a:p>
      </dgm:t>
    </dgm:pt>
    <dgm:pt modelId="{23123E89-80FB-43F5-91BF-6951970E2BF5}" type="pres">
      <dgm:prSet presAssocID="{685D101E-CC91-4059-B3E1-9D766F9742EE}" presName="negativeSpace" presStyleCnt="0"/>
      <dgm:spPr/>
    </dgm:pt>
    <dgm:pt modelId="{2C1FFB86-4982-4E6A-B3E2-3A20500A2ADB}" type="pres">
      <dgm:prSet presAssocID="{685D101E-CC91-4059-B3E1-9D766F9742EE}" presName="childText" presStyleLbl="conFgAcc1" presStyleIdx="3" presStyleCnt="4">
        <dgm:presLayoutVars>
          <dgm:bulletEnabled val="1"/>
        </dgm:presLayoutVars>
      </dgm:prSet>
      <dgm:spPr/>
    </dgm:pt>
  </dgm:ptLst>
  <dgm:cxnLst>
    <dgm:cxn modelId="{4E80F7B2-D641-494C-B121-819C7F4FE91A}" type="presOf" srcId="{685D101E-CC91-4059-B3E1-9D766F9742EE}" destId="{5BEE0AEE-0ABE-444E-9F25-1B443ECFA91D}" srcOrd="1" destOrd="0" presId="urn:microsoft.com/office/officeart/2005/8/layout/list1"/>
    <dgm:cxn modelId="{80253174-1B02-42B0-B666-6077568EE618}" type="presOf" srcId="{2EA800D7-147E-431B-B553-558B7D6EEB25}" destId="{CE413247-2F1B-465E-BC61-CEB68BC3491D}" srcOrd="1" destOrd="0" presId="urn:microsoft.com/office/officeart/2005/8/layout/list1"/>
    <dgm:cxn modelId="{4A11019A-325D-4FA2-89DC-72DD170DFE5F}" type="presOf" srcId="{685D101E-CC91-4059-B3E1-9D766F9742EE}" destId="{8D373FE2-3304-416D-A210-40F7EB5AC74A}" srcOrd="0" destOrd="0" presId="urn:microsoft.com/office/officeart/2005/8/layout/list1"/>
    <dgm:cxn modelId="{69C8CFA9-82E7-4ED7-B919-6C1A8BE2855B}" type="presOf" srcId="{2EA800D7-147E-431B-B553-558B7D6EEB25}" destId="{6BFAB9AE-E727-4476-B3CF-5D443A258653}" srcOrd="0" destOrd="0" presId="urn:microsoft.com/office/officeart/2005/8/layout/list1"/>
    <dgm:cxn modelId="{BD6B8BDA-BC1D-426D-BA7F-69CB96D680D5}" srcId="{A1DF659B-A9C0-4E63-B3D5-39059836484F}" destId="{685D101E-CC91-4059-B3E1-9D766F9742EE}" srcOrd="3" destOrd="0" parTransId="{C3AFB77B-DC67-4FAC-8877-AA54754E7B3C}" sibTransId="{84D4FA22-285E-4028-A7B9-A53D965E6A89}"/>
    <dgm:cxn modelId="{31941A56-E89A-4924-A49E-2FCB701366D1}" srcId="{A1DF659B-A9C0-4E63-B3D5-39059836484F}" destId="{7B2B34FA-3A8C-4A44-95CD-77A1BABBC8D4}" srcOrd="0" destOrd="0" parTransId="{5076BB85-B847-46B3-8817-DFA412249DE4}" sibTransId="{FF727E76-1EAD-40D0-AAEE-FE5A0EB474ED}"/>
    <dgm:cxn modelId="{DC0EAA56-7B0D-4388-B236-0DA15E60E565}" srcId="{A1DF659B-A9C0-4E63-B3D5-39059836484F}" destId="{2EA800D7-147E-431B-B553-558B7D6EEB25}" srcOrd="2" destOrd="0" parTransId="{79A32976-C7B9-4422-B27B-E1A0C9D411FA}" sibTransId="{89790EB7-4A31-4D8A-BACB-034D11F1B7B5}"/>
    <dgm:cxn modelId="{FCAEE1C8-2324-4AF1-9476-410AEA6DC1EA}" type="presOf" srcId="{FAB8FC4C-FF56-4CF1-A50F-A0CA11071D12}" destId="{B7C77EFB-5C94-44FA-B444-94294E1B5F7C}" srcOrd="0" destOrd="0" presId="urn:microsoft.com/office/officeart/2005/8/layout/list1"/>
    <dgm:cxn modelId="{7FB61562-E436-42FB-8E28-1A71C4EFAE77}" type="presOf" srcId="{A1DF659B-A9C0-4E63-B3D5-39059836484F}" destId="{BDC6FF38-1919-4482-AE7D-7693FFED8DBD}" srcOrd="0" destOrd="0" presId="urn:microsoft.com/office/officeart/2005/8/layout/list1"/>
    <dgm:cxn modelId="{499B1F8F-56B3-417A-BDB0-6A82A6E05F17}" type="presOf" srcId="{7B2B34FA-3A8C-4A44-95CD-77A1BABBC8D4}" destId="{206C672E-3274-425D-B73D-C74A233812A5}" srcOrd="0" destOrd="0" presId="urn:microsoft.com/office/officeart/2005/8/layout/list1"/>
    <dgm:cxn modelId="{A55A1FC3-C240-48AC-AF37-EF88D2FA9F89}" type="presOf" srcId="{7B2B34FA-3A8C-4A44-95CD-77A1BABBC8D4}" destId="{6A564BD0-941B-46A0-BF74-168BA2C4E9F3}" srcOrd="1" destOrd="0" presId="urn:microsoft.com/office/officeart/2005/8/layout/list1"/>
    <dgm:cxn modelId="{72C7D66A-E405-4C1E-8A20-FF6BB9CC6957}" type="presOf" srcId="{FAB8FC4C-FF56-4CF1-A50F-A0CA11071D12}" destId="{4DDCDFEA-00DE-4CF0-BAA0-E7076FBA0B73}" srcOrd="1" destOrd="0" presId="urn:microsoft.com/office/officeart/2005/8/layout/list1"/>
    <dgm:cxn modelId="{566EB2D2-A6A4-4650-92EF-B23E633D6080}" srcId="{A1DF659B-A9C0-4E63-B3D5-39059836484F}" destId="{FAB8FC4C-FF56-4CF1-A50F-A0CA11071D12}" srcOrd="1" destOrd="0" parTransId="{4D9D9062-8141-41EE-B50F-456CBCC81876}" sibTransId="{999766FF-D737-4A4A-BDE2-D2CB3BD811F6}"/>
    <dgm:cxn modelId="{C54A21BC-509F-4438-A664-3C9138FEF345}" type="presParOf" srcId="{BDC6FF38-1919-4482-AE7D-7693FFED8DBD}" destId="{FE0D76F4-076D-41EA-951A-890DC335EA9A}" srcOrd="0" destOrd="0" presId="urn:microsoft.com/office/officeart/2005/8/layout/list1"/>
    <dgm:cxn modelId="{4D96DD0A-EC0F-4ACE-AB5B-10858E06EACC}" type="presParOf" srcId="{FE0D76F4-076D-41EA-951A-890DC335EA9A}" destId="{206C672E-3274-425D-B73D-C74A233812A5}" srcOrd="0" destOrd="0" presId="urn:microsoft.com/office/officeart/2005/8/layout/list1"/>
    <dgm:cxn modelId="{1C6C0AE7-5C30-42FE-8379-2E80C1C0F48C}" type="presParOf" srcId="{FE0D76F4-076D-41EA-951A-890DC335EA9A}" destId="{6A564BD0-941B-46A0-BF74-168BA2C4E9F3}" srcOrd="1" destOrd="0" presId="urn:microsoft.com/office/officeart/2005/8/layout/list1"/>
    <dgm:cxn modelId="{34B08687-4D0D-47CB-BA5E-9D5C334A16B5}" type="presParOf" srcId="{BDC6FF38-1919-4482-AE7D-7693FFED8DBD}" destId="{2BB086E2-7A62-40F2-9864-746B14AACE46}" srcOrd="1" destOrd="0" presId="urn:microsoft.com/office/officeart/2005/8/layout/list1"/>
    <dgm:cxn modelId="{5C4EE591-8F54-4DA2-A167-2D5A4E3EA48E}" type="presParOf" srcId="{BDC6FF38-1919-4482-AE7D-7693FFED8DBD}" destId="{0600A80E-E38D-421B-A523-E143A66CDC2A}" srcOrd="2" destOrd="0" presId="urn:microsoft.com/office/officeart/2005/8/layout/list1"/>
    <dgm:cxn modelId="{E302640D-956D-47AD-B749-E4A078D84631}" type="presParOf" srcId="{BDC6FF38-1919-4482-AE7D-7693FFED8DBD}" destId="{CC12F81B-1F1C-4343-BC55-596728EFDF9B}" srcOrd="3" destOrd="0" presId="urn:microsoft.com/office/officeart/2005/8/layout/list1"/>
    <dgm:cxn modelId="{C9A52E9C-92D6-49C6-AC7D-A9C7086FC4B3}" type="presParOf" srcId="{BDC6FF38-1919-4482-AE7D-7693FFED8DBD}" destId="{D4257C05-6D5B-4A8A-AB52-B3293E759F31}" srcOrd="4" destOrd="0" presId="urn:microsoft.com/office/officeart/2005/8/layout/list1"/>
    <dgm:cxn modelId="{AFF3C98E-3C6C-42F3-A0A9-6C02C976E25E}" type="presParOf" srcId="{D4257C05-6D5B-4A8A-AB52-B3293E759F31}" destId="{B7C77EFB-5C94-44FA-B444-94294E1B5F7C}" srcOrd="0" destOrd="0" presId="urn:microsoft.com/office/officeart/2005/8/layout/list1"/>
    <dgm:cxn modelId="{2E50FBD3-666B-425F-B8B6-36D6B926B094}" type="presParOf" srcId="{D4257C05-6D5B-4A8A-AB52-B3293E759F31}" destId="{4DDCDFEA-00DE-4CF0-BAA0-E7076FBA0B73}" srcOrd="1" destOrd="0" presId="urn:microsoft.com/office/officeart/2005/8/layout/list1"/>
    <dgm:cxn modelId="{1C7DE1E9-F410-448A-A1AE-71EB123DD25C}" type="presParOf" srcId="{BDC6FF38-1919-4482-AE7D-7693FFED8DBD}" destId="{EB854FD5-60CF-46ED-AF0B-3214E8793393}" srcOrd="5" destOrd="0" presId="urn:microsoft.com/office/officeart/2005/8/layout/list1"/>
    <dgm:cxn modelId="{47F99D41-11D6-42F7-8905-E89F56739E8D}" type="presParOf" srcId="{BDC6FF38-1919-4482-AE7D-7693FFED8DBD}" destId="{AE26B2AB-D5CF-450F-AC93-4104C0F50F99}" srcOrd="6" destOrd="0" presId="urn:microsoft.com/office/officeart/2005/8/layout/list1"/>
    <dgm:cxn modelId="{297D5ECB-EB02-413D-A349-9372A0B51AE5}" type="presParOf" srcId="{BDC6FF38-1919-4482-AE7D-7693FFED8DBD}" destId="{A2D7E8E0-7953-4C64-94E7-5A2AB4CFE73B}" srcOrd="7" destOrd="0" presId="urn:microsoft.com/office/officeart/2005/8/layout/list1"/>
    <dgm:cxn modelId="{C8119EB8-5442-418E-9A80-95B9A6E78759}" type="presParOf" srcId="{BDC6FF38-1919-4482-AE7D-7693FFED8DBD}" destId="{8B5C854C-CC72-40F3-9112-BD33381A1289}" srcOrd="8" destOrd="0" presId="urn:microsoft.com/office/officeart/2005/8/layout/list1"/>
    <dgm:cxn modelId="{775743BC-E8B6-4B44-BDC2-99A99BA5639B}" type="presParOf" srcId="{8B5C854C-CC72-40F3-9112-BD33381A1289}" destId="{6BFAB9AE-E727-4476-B3CF-5D443A258653}" srcOrd="0" destOrd="0" presId="urn:microsoft.com/office/officeart/2005/8/layout/list1"/>
    <dgm:cxn modelId="{C05A32A6-1909-463D-80B7-2774AB55A827}" type="presParOf" srcId="{8B5C854C-CC72-40F3-9112-BD33381A1289}" destId="{CE413247-2F1B-465E-BC61-CEB68BC3491D}" srcOrd="1" destOrd="0" presId="urn:microsoft.com/office/officeart/2005/8/layout/list1"/>
    <dgm:cxn modelId="{B201CA15-BCC0-44BE-B4B5-FB3C9D0DCCBB}" type="presParOf" srcId="{BDC6FF38-1919-4482-AE7D-7693FFED8DBD}" destId="{A399DC2B-CE69-42C4-96BD-E8D68F157ED2}" srcOrd="9" destOrd="0" presId="urn:microsoft.com/office/officeart/2005/8/layout/list1"/>
    <dgm:cxn modelId="{CF8A460D-D56B-4776-AE81-D71EF795E739}" type="presParOf" srcId="{BDC6FF38-1919-4482-AE7D-7693FFED8DBD}" destId="{FE033D34-7779-45C3-ACE9-A70B15CD5728}" srcOrd="10" destOrd="0" presId="urn:microsoft.com/office/officeart/2005/8/layout/list1"/>
    <dgm:cxn modelId="{BEF72270-2EC8-4D67-A19A-0A4E071960AA}" type="presParOf" srcId="{BDC6FF38-1919-4482-AE7D-7693FFED8DBD}" destId="{103F1342-8449-48D1-BF90-F60A9DB67699}" srcOrd="11" destOrd="0" presId="urn:microsoft.com/office/officeart/2005/8/layout/list1"/>
    <dgm:cxn modelId="{4A4E9413-3C1E-4C4E-91DF-47D8A16B68C3}" type="presParOf" srcId="{BDC6FF38-1919-4482-AE7D-7693FFED8DBD}" destId="{288D5E31-31C0-400E-BCD3-D03BE8E218B9}" srcOrd="12" destOrd="0" presId="urn:microsoft.com/office/officeart/2005/8/layout/list1"/>
    <dgm:cxn modelId="{DDADBA5A-F02E-4F65-802E-5039E0714D0C}" type="presParOf" srcId="{288D5E31-31C0-400E-BCD3-D03BE8E218B9}" destId="{8D373FE2-3304-416D-A210-40F7EB5AC74A}" srcOrd="0" destOrd="0" presId="urn:microsoft.com/office/officeart/2005/8/layout/list1"/>
    <dgm:cxn modelId="{4D46EEDE-BE11-4792-9E3F-0496C2ACAB65}" type="presParOf" srcId="{288D5E31-31C0-400E-BCD3-D03BE8E218B9}" destId="{5BEE0AEE-0ABE-444E-9F25-1B443ECFA91D}" srcOrd="1" destOrd="0" presId="urn:microsoft.com/office/officeart/2005/8/layout/list1"/>
    <dgm:cxn modelId="{6D83DF2A-DE66-4EA3-951B-5C54CF95A16D}" type="presParOf" srcId="{BDC6FF38-1919-4482-AE7D-7693FFED8DBD}" destId="{23123E89-80FB-43F5-91BF-6951970E2BF5}" srcOrd="13" destOrd="0" presId="urn:microsoft.com/office/officeart/2005/8/layout/list1"/>
    <dgm:cxn modelId="{240B0E52-5F19-4252-9745-7FE8AD9FEE97}" type="presParOf" srcId="{BDC6FF38-1919-4482-AE7D-7693FFED8DBD}" destId="{2C1FFB86-4982-4E6A-B3E2-3A20500A2ADB}" srcOrd="14" destOrd="0" presId="urn:microsoft.com/office/officeart/2005/8/layout/list1"/>
  </dgm:cxnLst>
  <dgm:bg/>
  <dgm:whole>
    <a:ln>
      <a:solidFill>
        <a:schemeClr val="tx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D36520-62CA-41EC-BE4C-AD4E666BADB3}"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0ABA32D1-3021-4501-BF37-B81CC6C6A4D4}">
      <dgm:prSet/>
      <dgm:spPr/>
      <dgm:t>
        <a:bodyPr/>
        <a:lstStyle/>
        <a:p>
          <a:pPr>
            <a:defRPr cap="all"/>
          </a:pPr>
          <a:r>
            <a:rPr lang="es-ES" dirty="0" smtClean="0">
              <a:solidFill>
                <a:schemeClr val="bg1"/>
              </a:solidFill>
            </a:rPr>
            <a:t>Robótica y fabricación</a:t>
          </a:r>
          <a:endParaRPr lang="en-US" dirty="0">
            <a:solidFill>
              <a:schemeClr val="bg1"/>
            </a:solidFill>
          </a:endParaRPr>
        </a:p>
      </dgm:t>
    </dgm:pt>
    <dgm:pt modelId="{4260B454-42A8-4AA7-9FFC-A2CEB044C932}" type="parTrans" cxnId="{CD87D463-26A8-4447-B01D-419E3C384862}">
      <dgm:prSet/>
      <dgm:spPr/>
      <dgm:t>
        <a:bodyPr/>
        <a:lstStyle/>
        <a:p>
          <a:endParaRPr lang="en-US"/>
        </a:p>
      </dgm:t>
    </dgm:pt>
    <dgm:pt modelId="{D834CBAA-8F27-40FF-A75A-FC68F6A45CAF}" type="sibTrans" cxnId="{CD87D463-26A8-4447-B01D-419E3C384862}">
      <dgm:prSet/>
      <dgm:spPr/>
      <dgm:t>
        <a:bodyPr/>
        <a:lstStyle/>
        <a:p>
          <a:endParaRPr lang="en-US"/>
        </a:p>
      </dgm:t>
    </dgm:pt>
    <dgm:pt modelId="{31C31810-00B1-46A8-97AF-A8F0EB77B1CE}">
      <dgm:prSet/>
      <dgm:spPr/>
      <dgm:t>
        <a:bodyPr/>
        <a:lstStyle/>
        <a:p>
          <a:pPr>
            <a:defRPr cap="all"/>
          </a:pPr>
          <a:r>
            <a:rPr lang="es-ES" dirty="0" smtClean="0">
              <a:solidFill>
                <a:schemeClr val="bg1"/>
              </a:solidFill>
            </a:rPr>
            <a:t>Detección de objetos</a:t>
          </a:r>
          <a:endParaRPr lang="en-US" dirty="0">
            <a:solidFill>
              <a:schemeClr val="bg1"/>
            </a:solidFill>
          </a:endParaRPr>
        </a:p>
      </dgm:t>
    </dgm:pt>
    <dgm:pt modelId="{1197A955-7349-4AF5-BCB6-57161C72D76E}" type="parTrans" cxnId="{4DFF1817-958C-4595-8DA6-7C8844937FD8}">
      <dgm:prSet/>
      <dgm:spPr/>
      <dgm:t>
        <a:bodyPr/>
        <a:lstStyle/>
        <a:p>
          <a:endParaRPr lang="en-US"/>
        </a:p>
      </dgm:t>
    </dgm:pt>
    <dgm:pt modelId="{08B1848E-EBE0-4DE2-AFED-AE1B7BA8094D}" type="sibTrans" cxnId="{4DFF1817-958C-4595-8DA6-7C8844937FD8}">
      <dgm:prSet/>
      <dgm:spPr/>
      <dgm:t>
        <a:bodyPr/>
        <a:lstStyle/>
        <a:p>
          <a:endParaRPr lang="en-US"/>
        </a:p>
      </dgm:t>
    </dgm:pt>
    <dgm:pt modelId="{F37EF222-D300-46C1-A6F9-E8802683EED1}">
      <dgm:prSet/>
      <dgm:spPr/>
      <dgm:t>
        <a:bodyPr/>
        <a:lstStyle/>
        <a:p>
          <a:pPr>
            <a:defRPr cap="all"/>
          </a:pPr>
          <a:r>
            <a:rPr lang="es-ES" dirty="0" smtClean="0">
              <a:solidFill>
                <a:schemeClr val="bg1"/>
              </a:solidFill>
            </a:rPr>
            <a:t>Coches autónomos</a:t>
          </a:r>
          <a:endParaRPr lang="en-US" dirty="0">
            <a:solidFill>
              <a:schemeClr val="bg1"/>
            </a:solidFill>
          </a:endParaRPr>
        </a:p>
      </dgm:t>
    </dgm:pt>
    <dgm:pt modelId="{87DCC96B-AD59-40FF-9D6A-A9D2A9453225}" type="parTrans" cxnId="{3267C8A7-12A3-4552-BBEF-279C00F8BD0B}">
      <dgm:prSet/>
      <dgm:spPr/>
      <dgm:t>
        <a:bodyPr/>
        <a:lstStyle/>
        <a:p>
          <a:endParaRPr lang="en-US"/>
        </a:p>
      </dgm:t>
    </dgm:pt>
    <dgm:pt modelId="{BEDC69C5-B009-4039-AA33-A1AC90143A91}" type="sibTrans" cxnId="{3267C8A7-12A3-4552-BBEF-279C00F8BD0B}">
      <dgm:prSet/>
      <dgm:spPr/>
      <dgm:t>
        <a:bodyPr/>
        <a:lstStyle/>
        <a:p>
          <a:endParaRPr lang="en-US"/>
        </a:p>
      </dgm:t>
    </dgm:pt>
    <dgm:pt modelId="{8716451A-793E-47C2-882E-DB2354A49E3F}" type="pres">
      <dgm:prSet presAssocID="{03D36520-62CA-41EC-BE4C-AD4E666BADB3}" presName="root" presStyleCnt="0">
        <dgm:presLayoutVars>
          <dgm:dir/>
          <dgm:resizeHandles val="exact"/>
        </dgm:presLayoutVars>
      </dgm:prSet>
      <dgm:spPr/>
      <dgm:t>
        <a:bodyPr/>
        <a:lstStyle/>
        <a:p>
          <a:endParaRPr lang="es-ES"/>
        </a:p>
      </dgm:t>
    </dgm:pt>
    <dgm:pt modelId="{E0754792-1365-4BF0-8683-901E82A26240}" type="pres">
      <dgm:prSet presAssocID="{0ABA32D1-3021-4501-BF37-B81CC6C6A4D4}" presName="compNode" presStyleCnt="0"/>
      <dgm:spPr/>
    </dgm:pt>
    <dgm:pt modelId="{19B8B6A8-C129-459C-80C8-4ECB307D2E7C}" type="pres">
      <dgm:prSet presAssocID="{0ABA32D1-3021-4501-BF37-B81CC6C6A4D4}" presName="iconBgRect" presStyleLbl="bgShp" presStyleIdx="0" presStyleCnt="3"/>
      <dgm:spPr>
        <a:solidFill>
          <a:schemeClr val="tx2"/>
        </a:solidFill>
      </dgm:spPr>
    </dgm:pt>
    <dgm:pt modelId="{A8E1D586-DF2B-40B8-9B3C-0022CE60E8DD}" type="pres">
      <dgm:prSet presAssocID="{0ABA32D1-3021-4501-BF37-B81CC6C6A4D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Robot"/>
        </a:ext>
      </dgm:extLst>
    </dgm:pt>
    <dgm:pt modelId="{F9013F28-F0BA-4578-A5CC-4C8135D92888}" type="pres">
      <dgm:prSet presAssocID="{0ABA32D1-3021-4501-BF37-B81CC6C6A4D4}" presName="spaceRect" presStyleCnt="0"/>
      <dgm:spPr/>
    </dgm:pt>
    <dgm:pt modelId="{B851133B-3903-4A60-93A0-DA2DB77959E1}" type="pres">
      <dgm:prSet presAssocID="{0ABA32D1-3021-4501-BF37-B81CC6C6A4D4}" presName="textRect" presStyleLbl="revTx" presStyleIdx="0" presStyleCnt="3">
        <dgm:presLayoutVars>
          <dgm:chMax val="1"/>
          <dgm:chPref val="1"/>
        </dgm:presLayoutVars>
      </dgm:prSet>
      <dgm:spPr/>
      <dgm:t>
        <a:bodyPr/>
        <a:lstStyle/>
        <a:p>
          <a:endParaRPr lang="es-ES"/>
        </a:p>
      </dgm:t>
    </dgm:pt>
    <dgm:pt modelId="{F5BD6E2A-5FA2-48BA-BC22-6DAA98CC295C}" type="pres">
      <dgm:prSet presAssocID="{D834CBAA-8F27-40FF-A75A-FC68F6A45CAF}" presName="sibTrans" presStyleCnt="0"/>
      <dgm:spPr/>
    </dgm:pt>
    <dgm:pt modelId="{1607A00D-81F1-42CF-A22D-C192503F03AE}" type="pres">
      <dgm:prSet presAssocID="{31C31810-00B1-46A8-97AF-A8F0EB77B1CE}" presName="compNode" presStyleCnt="0"/>
      <dgm:spPr/>
    </dgm:pt>
    <dgm:pt modelId="{4E2B50CC-D36D-4C1B-9831-E6A3FF63E66B}" type="pres">
      <dgm:prSet presAssocID="{31C31810-00B1-46A8-97AF-A8F0EB77B1CE}" presName="iconBgRect" presStyleLbl="bgShp" presStyleIdx="1" presStyleCnt="3"/>
      <dgm:spPr>
        <a:solidFill>
          <a:schemeClr val="tx2"/>
        </a:solidFill>
      </dgm:spPr>
    </dgm:pt>
    <dgm:pt modelId="{4D22E629-7B54-4C5F-8745-1B731A6CE1EA}" type="pres">
      <dgm:prSet presAssocID="{31C31810-00B1-46A8-97AF-A8F0EB77B1C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Magnifying glass"/>
        </a:ext>
      </dgm:extLst>
    </dgm:pt>
    <dgm:pt modelId="{283D4DD5-CA3F-41ED-AC53-B7CE2B3F9587}" type="pres">
      <dgm:prSet presAssocID="{31C31810-00B1-46A8-97AF-A8F0EB77B1CE}" presName="spaceRect" presStyleCnt="0"/>
      <dgm:spPr/>
    </dgm:pt>
    <dgm:pt modelId="{F56B2F06-5463-4207-822D-5391C47467EB}" type="pres">
      <dgm:prSet presAssocID="{31C31810-00B1-46A8-97AF-A8F0EB77B1CE}" presName="textRect" presStyleLbl="revTx" presStyleIdx="1" presStyleCnt="3">
        <dgm:presLayoutVars>
          <dgm:chMax val="1"/>
          <dgm:chPref val="1"/>
        </dgm:presLayoutVars>
      </dgm:prSet>
      <dgm:spPr/>
      <dgm:t>
        <a:bodyPr/>
        <a:lstStyle/>
        <a:p>
          <a:endParaRPr lang="es-ES"/>
        </a:p>
      </dgm:t>
    </dgm:pt>
    <dgm:pt modelId="{9FAE555E-2D2E-4B6B-A4B1-40898C763AA2}" type="pres">
      <dgm:prSet presAssocID="{08B1848E-EBE0-4DE2-AFED-AE1B7BA8094D}" presName="sibTrans" presStyleCnt="0"/>
      <dgm:spPr/>
    </dgm:pt>
    <dgm:pt modelId="{013A2FF0-BEDF-43CF-9F08-910FF95611FC}" type="pres">
      <dgm:prSet presAssocID="{F37EF222-D300-46C1-A6F9-E8802683EED1}" presName="compNode" presStyleCnt="0"/>
      <dgm:spPr/>
    </dgm:pt>
    <dgm:pt modelId="{D21EF859-73BB-4D5D-AFE4-01A5A40D0BBC}" type="pres">
      <dgm:prSet presAssocID="{F37EF222-D300-46C1-A6F9-E8802683EED1}" presName="iconBgRect" presStyleLbl="bgShp" presStyleIdx="2" presStyleCnt="3"/>
      <dgm:spPr>
        <a:solidFill>
          <a:schemeClr val="tx2"/>
        </a:solidFill>
      </dgm:spPr>
    </dgm:pt>
    <dgm:pt modelId="{7D72D68B-3EE6-4F00-87DF-124D25F51E84}" type="pres">
      <dgm:prSet presAssocID="{F37EF222-D300-46C1-A6F9-E8802683EED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Car"/>
        </a:ext>
      </dgm:extLst>
    </dgm:pt>
    <dgm:pt modelId="{8FCFF019-647B-4B19-ABB3-763E8B4F22FC}" type="pres">
      <dgm:prSet presAssocID="{F37EF222-D300-46C1-A6F9-E8802683EED1}" presName="spaceRect" presStyleCnt="0"/>
      <dgm:spPr/>
    </dgm:pt>
    <dgm:pt modelId="{74E05146-5AF4-400A-B481-E3FABA7ACA7D}" type="pres">
      <dgm:prSet presAssocID="{F37EF222-D300-46C1-A6F9-E8802683EED1}" presName="textRect" presStyleLbl="revTx" presStyleIdx="2" presStyleCnt="3">
        <dgm:presLayoutVars>
          <dgm:chMax val="1"/>
          <dgm:chPref val="1"/>
        </dgm:presLayoutVars>
      </dgm:prSet>
      <dgm:spPr/>
      <dgm:t>
        <a:bodyPr/>
        <a:lstStyle/>
        <a:p>
          <a:endParaRPr lang="es-ES"/>
        </a:p>
      </dgm:t>
    </dgm:pt>
  </dgm:ptLst>
  <dgm:cxnLst>
    <dgm:cxn modelId="{C9C11977-4C96-4E28-A987-5AFD803583DF}" type="presOf" srcId="{03D36520-62CA-41EC-BE4C-AD4E666BADB3}" destId="{8716451A-793E-47C2-882E-DB2354A49E3F}" srcOrd="0" destOrd="0" presId="urn:microsoft.com/office/officeart/2018/5/layout/IconCircleLabelList"/>
    <dgm:cxn modelId="{09EDC0F7-50C3-4641-810A-2B89B4496539}" type="presOf" srcId="{F37EF222-D300-46C1-A6F9-E8802683EED1}" destId="{74E05146-5AF4-400A-B481-E3FABA7ACA7D}" srcOrd="0" destOrd="0" presId="urn:microsoft.com/office/officeart/2018/5/layout/IconCircleLabelList"/>
    <dgm:cxn modelId="{DEEFA100-C63D-4E06-B0CB-77472B0C6442}" type="presOf" srcId="{31C31810-00B1-46A8-97AF-A8F0EB77B1CE}" destId="{F56B2F06-5463-4207-822D-5391C47467EB}" srcOrd="0" destOrd="0" presId="urn:microsoft.com/office/officeart/2018/5/layout/IconCircleLabelList"/>
    <dgm:cxn modelId="{EF1395E7-A580-407D-BA14-5A3D9DB1835A}" type="presOf" srcId="{0ABA32D1-3021-4501-BF37-B81CC6C6A4D4}" destId="{B851133B-3903-4A60-93A0-DA2DB77959E1}" srcOrd="0" destOrd="0" presId="urn:microsoft.com/office/officeart/2018/5/layout/IconCircleLabelList"/>
    <dgm:cxn modelId="{4DFF1817-958C-4595-8DA6-7C8844937FD8}" srcId="{03D36520-62CA-41EC-BE4C-AD4E666BADB3}" destId="{31C31810-00B1-46A8-97AF-A8F0EB77B1CE}" srcOrd="1" destOrd="0" parTransId="{1197A955-7349-4AF5-BCB6-57161C72D76E}" sibTransId="{08B1848E-EBE0-4DE2-AFED-AE1B7BA8094D}"/>
    <dgm:cxn modelId="{3267C8A7-12A3-4552-BBEF-279C00F8BD0B}" srcId="{03D36520-62CA-41EC-BE4C-AD4E666BADB3}" destId="{F37EF222-D300-46C1-A6F9-E8802683EED1}" srcOrd="2" destOrd="0" parTransId="{87DCC96B-AD59-40FF-9D6A-A9D2A9453225}" sibTransId="{BEDC69C5-B009-4039-AA33-A1AC90143A91}"/>
    <dgm:cxn modelId="{CD87D463-26A8-4447-B01D-419E3C384862}" srcId="{03D36520-62CA-41EC-BE4C-AD4E666BADB3}" destId="{0ABA32D1-3021-4501-BF37-B81CC6C6A4D4}" srcOrd="0" destOrd="0" parTransId="{4260B454-42A8-4AA7-9FFC-A2CEB044C932}" sibTransId="{D834CBAA-8F27-40FF-A75A-FC68F6A45CAF}"/>
    <dgm:cxn modelId="{5EBF3EC8-8DBD-4090-91AB-F062EC7C5CE0}" type="presParOf" srcId="{8716451A-793E-47C2-882E-DB2354A49E3F}" destId="{E0754792-1365-4BF0-8683-901E82A26240}" srcOrd="0" destOrd="0" presId="urn:microsoft.com/office/officeart/2018/5/layout/IconCircleLabelList"/>
    <dgm:cxn modelId="{B3546170-02D6-446D-964E-2A433A90ED12}" type="presParOf" srcId="{E0754792-1365-4BF0-8683-901E82A26240}" destId="{19B8B6A8-C129-459C-80C8-4ECB307D2E7C}" srcOrd="0" destOrd="0" presId="urn:microsoft.com/office/officeart/2018/5/layout/IconCircleLabelList"/>
    <dgm:cxn modelId="{6729DE82-4CE9-45AB-B172-15C9AE0BD0F6}" type="presParOf" srcId="{E0754792-1365-4BF0-8683-901E82A26240}" destId="{A8E1D586-DF2B-40B8-9B3C-0022CE60E8DD}" srcOrd="1" destOrd="0" presId="urn:microsoft.com/office/officeart/2018/5/layout/IconCircleLabelList"/>
    <dgm:cxn modelId="{AA7AE626-69DB-4254-BD57-1E4F56C4CA1F}" type="presParOf" srcId="{E0754792-1365-4BF0-8683-901E82A26240}" destId="{F9013F28-F0BA-4578-A5CC-4C8135D92888}" srcOrd="2" destOrd="0" presId="urn:microsoft.com/office/officeart/2018/5/layout/IconCircleLabelList"/>
    <dgm:cxn modelId="{CB499258-2B1B-4EE0-8A8C-8EAF1170667E}" type="presParOf" srcId="{E0754792-1365-4BF0-8683-901E82A26240}" destId="{B851133B-3903-4A60-93A0-DA2DB77959E1}" srcOrd="3" destOrd="0" presId="urn:microsoft.com/office/officeart/2018/5/layout/IconCircleLabelList"/>
    <dgm:cxn modelId="{DAE575CA-EA40-42D3-9FF4-475179B6D927}" type="presParOf" srcId="{8716451A-793E-47C2-882E-DB2354A49E3F}" destId="{F5BD6E2A-5FA2-48BA-BC22-6DAA98CC295C}" srcOrd="1" destOrd="0" presId="urn:microsoft.com/office/officeart/2018/5/layout/IconCircleLabelList"/>
    <dgm:cxn modelId="{7135A740-F1B2-4CE8-A9A5-25CADFFD78DB}" type="presParOf" srcId="{8716451A-793E-47C2-882E-DB2354A49E3F}" destId="{1607A00D-81F1-42CF-A22D-C192503F03AE}" srcOrd="2" destOrd="0" presId="urn:microsoft.com/office/officeart/2018/5/layout/IconCircleLabelList"/>
    <dgm:cxn modelId="{28DEB9C7-45D3-49DE-990C-B72A490378C2}" type="presParOf" srcId="{1607A00D-81F1-42CF-A22D-C192503F03AE}" destId="{4E2B50CC-D36D-4C1B-9831-E6A3FF63E66B}" srcOrd="0" destOrd="0" presId="urn:microsoft.com/office/officeart/2018/5/layout/IconCircleLabelList"/>
    <dgm:cxn modelId="{A5CF3104-0136-4EFD-8307-5431911B1FA8}" type="presParOf" srcId="{1607A00D-81F1-42CF-A22D-C192503F03AE}" destId="{4D22E629-7B54-4C5F-8745-1B731A6CE1EA}" srcOrd="1" destOrd="0" presId="urn:microsoft.com/office/officeart/2018/5/layout/IconCircleLabelList"/>
    <dgm:cxn modelId="{15DEBFC5-B174-4840-BB11-57AD111F30AD}" type="presParOf" srcId="{1607A00D-81F1-42CF-A22D-C192503F03AE}" destId="{283D4DD5-CA3F-41ED-AC53-B7CE2B3F9587}" srcOrd="2" destOrd="0" presId="urn:microsoft.com/office/officeart/2018/5/layout/IconCircleLabelList"/>
    <dgm:cxn modelId="{8F2BA4FB-2EF9-49FE-A522-8CF6924CA2A7}" type="presParOf" srcId="{1607A00D-81F1-42CF-A22D-C192503F03AE}" destId="{F56B2F06-5463-4207-822D-5391C47467EB}" srcOrd="3" destOrd="0" presId="urn:microsoft.com/office/officeart/2018/5/layout/IconCircleLabelList"/>
    <dgm:cxn modelId="{A73B04AE-7740-4F63-B4A5-C324024380E7}" type="presParOf" srcId="{8716451A-793E-47C2-882E-DB2354A49E3F}" destId="{9FAE555E-2D2E-4B6B-A4B1-40898C763AA2}" srcOrd="3" destOrd="0" presId="urn:microsoft.com/office/officeart/2018/5/layout/IconCircleLabelList"/>
    <dgm:cxn modelId="{24F49864-F149-4DAD-81BF-71EF0827429A}" type="presParOf" srcId="{8716451A-793E-47C2-882E-DB2354A49E3F}" destId="{013A2FF0-BEDF-43CF-9F08-910FF95611FC}" srcOrd="4" destOrd="0" presId="urn:microsoft.com/office/officeart/2018/5/layout/IconCircleLabelList"/>
    <dgm:cxn modelId="{C9E65C39-3CEC-451B-8B21-1A1FF52CD9A4}" type="presParOf" srcId="{013A2FF0-BEDF-43CF-9F08-910FF95611FC}" destId="{D21EF859-73BB-4D5D-AFE4-01A5A40D0BBC}" srcOrd="0" destOrd="0" presId="urn:microsoft.com/office/officeart/2018/5/layout/IconCircleLabelList"/>
    <dgm:cxn modelId="{8B462A06-EEA1-4CAD-83AD-D9D55D55DA14}" type="presParOf" srcId="{013A2FF0-BEDF-43CF-9F08-910FF95611FC}" destId="{7D72D68B-3EE6-4F00-87DF-124D25F51E84}" srcOrd="1" destOrd="0" presId="urn:microsoft.com/office/officeart/2018/5/layout/IconCircleLabelList"/>
    <dgm:cxn modelId="{957C6429-D354-4234-AAF4-88661A8933C3}" type="presParOf" srcId="{013A2FF0-BEDF-43CF-9F08-910FF95611FC}" destId="{8FCFF019-647B-4B19-ABB3-763E8B4F22FC}" srcOrd="2" destOrd="0" presId="urn:microsoft.com/office/officeart/2018/5/layout/IconCircleLabelList"/>
    <dgm:cxn modelId="{B6196D40-B1F5-4642-96D5-C1828BBF0A07}" type="presParOf" srcId="{013A2FF0-BEDF-43CF-9F08-910FF95611FC}" destId="{74E05146-5AF4-400A-B481-E3FABA7ACA7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17BD6B9-372A-4AB5-ACA5-B46665C26EBC}"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10139CF8-3F22-41EB-991E-4F5CE3E8A42E}">
      <dgm:prSet/>
      <dgm:spPr/>
      <dgm:t>
        <a:bodyPr/>
        <a:lstStyle/>
        <a:p>
          <a:pPr>
            <a:defRPr cap="all"/>
          </a:pPr>
          <a:r>
            <a:rPr lang="es-ES" dirty="0" smtClean="0">
              <a:solidFill>
                <a:schemeClr val="bg1"/>
              </a:solidFill>
            </a:rPr>
            <a:t>Traducción en tiempo real</a:t>
          </a:r>
          <a:endParaRPr lang="en-US" dirty="0">
            <a:solidFill>
              <a:schemeClr val="bg1"/>
            </a:solidFill>
          </a:endParaRPr>
        </a:p>
      </dgm:t>
    </dgm:pt>
    <dgm:pt modelId="{A709CB14-303A-494F-BD68-DD369D80B714}" type="parTrans" cxnId="{901F8678-FB4F-407D-A927-0BC43AC6B7D8}">
      <dgm:prSet/>
      <dgm:spPr/>
      <dgm:t>
        <a:bodyPr/>
        <a:lstStyle/>
        <a:p>
          <a:endParaRPr lang="en-US"/>
        </a:p>
      </dgm:t>
    </dgm:pt>
    <dgm:pt modelId="{27728B6A-C79A-4D13-8EE5-F05F1D2EB4E5}" type="sibTrans" cxnId="{901F8678-FB4F-407D-A927-0BC43AC6B7D8}">
      <dgm:prSet/>
      <dgm:spPr/>
      <dgm:t>
        <a:bodyPr/>
        <a:lstStyle/>
        <a:p>
          <a:endParaRPr lang="en-US"/>
        </a:p>
      </dgm:t>
    </dgm:pt>
    <dgm:pt modelId="{5BE37584-30DA-4A83-965F-5565E9BD0B6E}">
      <dgm:prSet/>
      <dgm:spPr/>
      <dgm:t>
        <a:bodyPr/>
        <a:lstStyle/>
        <a:p>
          <a:pPr>
            <a:defRPr cap="all"/>
          </a:pPr>
          <a:r>
            <a:rPr lang="es-ES" dirty="0" smtClean="0">
              <a:solidFill>
                <a:schemeClr val="bg1"/>
              </a:solidFill>
            </a:rPr>
            <a:t>Reconocimiento de voz</a:t>
          </a:r>
          <a:endParaRPr lang="en-US" dirty="0">
            <a:solidFill>
              <a:schemeClr val="bg1"/>
            </a:solidFill>
          </a:endParaRPr>
        </a:p>
      </dgm:t>
    </dgm:pt>
    <dgm:pt modelId="{8A87FDE9-F5C4-4712-A96E-20A3E610A52E}" type="parTrans" cxnId="{076E9B96-728A-4DDE-B574-237B05884FA2}">
      <dgm:prSet/>
      <dgm:spPr/>
      <dgm:t>
        <a:bodyPr/>
        <a:lstStyle/>
        <a:p>
          <a:endParaRPr lang="en-US"/>
        </a:p>
      </dgm:t>
    </dgm:pt>
    <dgm:pt modelId="{3689C8E6-F5E3-4C6A-B161-12E0B9FBE338}" type="sibTrans" cxnId="{076E9B96-728A-4DDE-B574-237B05884FA2}">
      <dgm:prSet/>
      <dgm:spPr/>
      <dgm:t>
        <a:bodyPr/>
        <a:lstStyle/>
        <a:p>
          <a:endParaRPr lang="en-US"/>
        </a:p>
      </dgm:t>
    </dgm:pt>
    <dgm:pt modelId="{C95A0155-D5F5-4870-9B7D-32FC2A811575}">
      <dgm:prSet/>
      <dgm:spPr/>
      <dgm:t>
        <a:bodyPr/>
        <a:lstStyle/>
        <a:p>
          <a:pPr>
            <a:defRPr cap="all"/>
          </a:pPr>
          <a:r>
            <a:rPr lang="es-ES" dirty="0" smtClean="0">
              <a:solidFill>
                <a:schemeClr val="bg1"/>
              </a:solidFill>
            </a:rPr>
            <a:t>Asistentes virtuales</a:t>
          </a:r>
          <a:endParaRPr lang="en-US" dirty="0">
            <a:solidFill>
              <a:schemeClr val="bg1"/>
            </a:solidFill>
          </a:endParaRPr>
        </a:p>
      </dgm:t>
    </dgm:pt>
    <dgm:pt modelId="{A18E04E3-3B1E-4062-B3CF-4C660EBDE8E9}" type="parTrans" cxnId="{714A0A4E-5CE3-4440-A691-A1D390DD9C58}">
      <dgm:prSet/>
      <dgm:spPr/>
      <dgm:t>
        <a:bodyPr/>
        <a:lstStyle/>
        <a:p>
          <a:endParaRPr lang="en-US"/>
        </a:p>
      </dgm:t>
    </dgm:pt>
    <dgm:pt modelId="{699B87C8-C735-4F8B-955D-9283A505BA33}" type="sibTrans" cxnId="{714A0A4E-5CE3-4440-A691-A1D390DD9C58}">
      <dgm:prSet/>
      <dgm:spPr/>
      <dgm:t>
        <a:bodyPr/>
        <a:lstStyle/>
        <a:p>
          <a:endParaRPr lang="en-US"/>
        </a:p>
      </dgm:t>
    </dgm:pt>
    <dgm:pt modelId="{85DDDD04-4645-4431-90A9-482045CDCF25}" type="pres">
      <dgm:prSet presAssocID="{A17BD6B9-372A-4AB5-ACA5-B46665C26EBC}" presName="root" presStyleCnt="0">
        <dgm:presLayoutVars>
          <dgm:dir/>
          <dgm:resizeHandles val="exact"/>
        </dgm:presLayoutVars>
      </dgm:prSet>
      <dgm:spPr/>
      <dgm:t>
        <a:bodyPr/>
        <a:lstStyle/>
        <a:p>
          <a:endParaRPr lang="es-ES"/>
        </a:p>
      </dgm:t>
    </dgm:pt>
    <dgm:pt modelId="{597A6C2C-B674-43F6-BD60-BDB93739F780}" type="pres">
      <dgm:prSet presAssocID="{10139CF8-3F22-41EB-991E-4F5CE3E8A42E}" presName="compNode" presStyleCnt="0"/>
      <dgm:spPr/>
    </dgm:pt>
    <dgm:pt modelId="{660C4B24-0504-4255-9EDC-CBBCDF4C1B72}" type="pres">
      <dgm:prSet presAssocID="{10139CF8-3F22-41EB-991E-4F5CE3E8A42E}" presName="iconBgRect" presStyleLbl="bgShp" presStyleIdx="0" presStyleCnt="3"/>
      <dgm:spPr>
        <a:solidFill>
          <a:schemeClr val="tx2"/>
        </a:solidFill>
      </dgm:spPr>
    </dgm:pt>
    <dgm:pt modelId="{6731E9B9-879E-46FE-9CF1-9EFDAF5A14BF}" type="pres">
      <dgm:prSet presAssocID="{10139CF8-3F22-41EB-991E-4F5CE3E8A4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Stopwatch"/>
        </a:ext>
      </dgm:extLst>
    </dgm:pt>
    <dgm:pt modelId="{00709382-87C4-4F7C-A7AF-A98D5E07DE60}" type="pres">
      <dgm:prSet presAssocID="{10139CF8-3F22-41EB-991E-4F5CE3E8A42E}" presName="spaceRect" presStyleCnt="0"/>
      <dgm:spPr/>
    </dgm:pt>
    <dgm:pt modelId="{C41CB930-215D-4E10-8E4C-9FE379DB456B}" type="pres">
      <dgm:prSet presAssocID="{10139CF8-3F22-41EB-991E-4F5CE3E8A42E}" presName="textRect" presStyleLbl="revTx" presStyleIdx="0" presStyleCnt="3">
        <dgm:presLayoutVars>
          <dgm:chMax val="1"/>
          <dgm:chPref val="1"/>
        </dgm:presLayoutVars>
      </dgm:prSet>
      <dgm:spPr/>
      <dgm:t>
        <a:bodyPr/>
        <a:lstStyle/>
        <a:p>
          <a:endParaRPr lang="es-ES"/>
        </a:p>
      </dgm:t>
    </dgm:pt>
    <dgm:pt modelId="{62C4E51A-0A73-4CC1-9AE6-2DE17FD5B544}" type="pres">
      <dgm:prSet presAssocID="{27728B6A-C79A-4D13-8EE5-F05F1D2EB4E5}" presName="sibTrans" presStyleCnt="0"/>
      <dgm:spPr/>
    </dgm:pt>
    <dgm:pt modelId="{A2F4EA3A-8996-4806-A1CA-D89E1DAD33D3}" type="pres">
      <dgm:prSet presAssocID="{5BE37584-30DA-4A83-965F-5565E9BD0B6E}" presName="compNode" presStyleCnt="0"/>
      <dgm:spPr/>
    </dgm:pt>
    <dgm:pt modelId="{593AA6DA-2EA9-4542-AC76-763205B72276}" type="pres">
      <dgm:prSet presAssocID="{5BE37584-30DA-4A83-965F-5565E9BD0B6E}" presName="iconBgRect" presStyleLbl="bgShp" presStyleIdx="1" presStyleCnt="3"/>
      <dgm:spPr>
        <a:solidFill>
          <a:schemeClr val="tx2"/>
        </a:solidFill>
      </dgm:spPr>
    </dgm:pt>
    <dgm:pt modelId="{3A41B9C7-F41E-4C04-AACC-9BDDA4CEEEA3}" type="pres">
      <dgm:prSet presAssocID="{5BE37584-30DA-4A83-965F-5565E9BD0B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Radio microphone"/>
        </a:ext>
      </dgm:extLst>
    </dgm:pt>
    <dgm:pt modelId="{D5AA8131-8A9D-49B5-A7B1-671BA3F70747}" type="pres">
      <dgm:prSet presAssocID="{5BE37584-30DA-4A83-965F-5565E9BD0B6E}" presName="spaceRect" presStyleCnt="0"/>
      <dgm:spPr/>
    </dgm:pt>
    <dgm:pt modelId="{91CB77D7-7E17-469C-9265-6EAB635AA305}" type="pres">
      <dgm:prSet presAssocID="{5BE37584-30DA-4A83-965F-5565E9BD0B6E}" presName="textRect" presStyleLbl="revTx" presStyleIdx="1" presStyleCnt="3">
        <dgm:presLayoutVars>
          <dgm:chMax val="1"/>
          <dgm:chPref val="1"/>
        </dgm:presLayoutVars>
      </dgm:prSet>
      <dgm:spPr/>
      <dgm:t>
        <a:bodyPr/>
        <a:lstStyle/>
        <a:p>
          <a:endParaRPr lang="es-ES"/>
        </a:p>
      </dgm:t>
    </dgm:pt>
    <dgm:pt modelId="{CE992260-CFEA-42D6-AC6D-404DED2A378B}" type="pres">
      <dgm:prSet presAssocID="{3689C8E6-F5E3-4C6A-B161-12E0B9FBE338}" presName="sibTrans" presStyleCnt="0"/>
      <dgm:spPr/>
    </dgm:pt>
    <dgm:pt modelId="{673AD037-EDC3-4B63-9FE9-2F3E5B4FDE11}" type="pres">
      <dgm:prSet presAssocID="{C95A0155-D5F5-4870-9B7D-32FC2A811575}" presName="compNode" presStyleCnt="0"/>
      <dgm:spPr/>
    </dgm:pt>
    <dgm:pt modelId="{2C26397C-E96E-4B8A-9A3C-FA29C5A4ADE6}" type="pres">
      <dgm:prSet presAssocID="{C95A0155-D5F5-4870-9B7D-32FC2A811575}" presName="iconBgRect" presStyleLbl="bgShp" presStyleIdx="2" presStyleCnt="3"/>
      <dgm:spPr>
        <a:solidFill>
          <a:schemeClr val="tx2"/>
        </a:solidFill>
      </dgm:spPr>
    </dgm:pt>
    <dgm:pt modelId="{2172B6F3-DB4D-48A9-B0D6-E78A703675A2}" type="pres">
      <dgm:prSet presAssocID="{C95A0155-D5F5-4870-9B7D-32FC2A81157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Call center"/>
        </a:ext>
      </dgm:extLst>
    </dgm:pt>
    <dgm:pt modelId="{F24DDEC8-BFBD-4636-893F-4339F5C59B5E}" type="pres">
      <dgm:prSet presAssocID="{C95A0155-D5F5-4870-9B7D-32FC2A811575}" presName="spaceRect" presStyleCnt="0"/>
      <dgm:spPr/>
    </dgm:pt>
    <dgm:pt modelId="{BA9770D6-80A7-4961-B0C4-F042A9992B6C}" type="pres">
      <dgm:prSet presAssocID="{C95A0155-D5F5-4870-9B7D-32FC2A811575}" presName="textRect" presStyleLbl="revTx" presStyleIdx="2" presStyleCnt="3">
        <dgm:presLayoutVars>
          <dgm:chMax val="1"/>
          <dgm:chPref val="1"/>
        </dgm:presLayoutVars>
      </dgm:prSet>
      <dgm:spPr/>
      <dgm:t>
        <a:bodyPr/>
        <a:lstStyle/>
        <a:p>
          <a:endParaRPr lang="es-ES"/>
        </a:p>
      </dgm:t>
    </dgm:pt>
  </dgm:ptLst>
  <dgm:cxnLst>
    <dgm:cxn modelId="{E5E3A303-590F-471A-9ACF-A00A7823E1A1}" type="presOf" srcId="{5BE37584-30DA-4A83-965F-5565E9BD0B6E}" destId="{91CB77D7-7E17-469C-9265-6EAB635AA305}" srcOrd="0" destOrd="0" presId="urn:microsoft.com/office/officeart/2018/5/layout/IconCircleLabelList"/>
    <dgm:cxn modelId="{076E9B96-728A-4DDE-B574-237B05884FA2}" srcId="{A17BD6B9-372A-4AB5-ACA5-B46665C26EBC}" destId="{5BE37584-30DA-4A83-965F-5565E9BD0B6E}" srcOrd="1" destOrd="0" parTransId="{8A87FDE9-F5C4-4712-A96E-20A3E610A52E}" sibTransId="{3689C8E6-F5E3-4C6A-B161-12E0B9FBE338}"/>
    <dgm:cxn modelId="{714A0A4E-5CE3-4440-A691-A1D390DD9C58}" srcId="{A17BD6B9-372A-4AB5-ACA5-B46665C26EBC}" destId="{C95A0155-D5F5-4870-9B7D-32FC2A811575}" srcOrd="2" destOrd="0" parTransId="{A18E04E3-3B1E-4062-B3CF-4C660EBDE8E9}" sibTransId="{699B87C8-C735-4F8B-955D-9283A505BA33}"/>
    <dgm:cxn modelId="{C8166D96-BB72-4024-BEC5-2192BDE6FDB9}" type="presOf" srcId="{10139CF8-3F22-41EB-991E-4F5CE3E8A42E}" destId="{C41CB930-215D-4E10-8E4C-9FE379DB456B}" srcOrd="0" destOrd="0" presId="urn:microsoft.com/office/officeart/2018/5/layout/IconCircleLabelList"/>
    <dgm:cxn modelId="{0848FA26-1EFF-4E17-B84E-5E3D2DFAD199}" type="presOf" srcId="{C95A0155-D5F5-4870-9B7D-32FC2A811575}" destId="{BA9770D6-80A7-4961-B0C4-F042A9992B6C}" srcOrd="0" destOrd="0" presId="urn:microsoft.com/office/officeart/2018/5/layout/IconCircleLabelList"/>
    <dgm:cxn modelId="{901F8678-FB4F-407D-A927-0BC43AC6B7D8}" srcId="{A17BD6B9-372A-4AB5-ACA5-B46665C26EBC}" destId="{10139CF8-3F22-41EB-991E-4F5CE3E8A42E}" srcOrd="0" destOrd="0" parTransId="{A709CB14-303A-494F-BD68-DD369D80B714}" sibTransId="{27728B6A-C79A-4D13-8EE5-F05F1D2EB4E5}"/>
    <dgm:cxn modelId="{EC4F0C23-3E5A-4EF5-B3AE-8E7FD7DBEC64}" type="presOf" srcId="{A17BD6B9-372A-4AB5-ACA5-B46665C26EBC}" destId="{85DDDD04-4645-4431-90A9-482045CDCF25}" srcOrd="0" destOrd="0" presId="urn:microsoft.com/office/officeart/2018/5/layout/IconCircleLabelList"/>
    <dgm:cxn modelId="{3EBF762D-0653-43C9-8815-02F3FE305065}" type="presParOf" srcId="{85DDDD04-4645-4431-90A9-482045CDCF25}" destId="{597A6C2C-B674-43F6-BD60-BDB93739F780}" srcOrd="0" destOrd="0" presId="urn:microsoft.com/office/officeart/2018/5/layout/IconCircleLabelList"/>
    <dgm:cxn modelId="{979D2829-D5ED-4756-8F07-A73C522529DE}" type="presParOf" srcId="{597A6C2C-B674-43F6-BD60-BDB93739F780}" destId="{660C4B24-0504-4255-9EDC-CBBCDF4C1B72}" srcOrd="0" destOrd="0" presId="urn:microsoft.com/office/officeart/2018/5/layout/IconCircleLabelList"/>
    <dgm:cxn modelId="{767408D7-D8D0-4172-AD26-C5E8CE2ECF64}" type="presParOf" srcId="{597A6C2C-B674-43F6-BD60-BDB93739F780}" destId="{6731E9B9-879E-46FE-9CF1-9EFDAF5A14BF}" srcOrd="1" destOrd="0" presId="urn:microsoft.com/office/officeart/2018/5/layout/IconCircleLabelList"/>
    <dgm:cxn modelId="{837F3E6D-BCBB-4B08-96E3-09265A4DAD4A}" type="presParOf" srcId="{597A6C2C-B674-43F6-BD60-BDB93739F780}" destId="{00709382-87C4-4F7C-A7AF-A98D5E07DE60}" srcOrd="2" destOrd="0" presId="urn:microsoft.com/office/officeart/2018/5/layout/IconCircleLabelList"/>
    <dgm:cxn modelId="{0A4E1349-97FF-42F7-9218-B4E2E00FD690}" type="presParOf" srcId="{597A6C2C-B674-43F6-BD60-BDB93739F780}" destId="{C41CB930-215D-4E10-8E4C-9FE379DB456B}" srcOrd="3" destOrd="0" presId="urn:microsoft.com/office/officeart/2018/5/layout/IconCircleLabelList"/>
    <dgm:cxn modelId="{1B8633E8-3ECD-43C3-B8AA-9E766EEFB31E}" type="presParOf" srcId="{85DDDD04-4645-4431-90A9-482045CDCF25}" destId="{62C4E51A-0A73-4CC1-9AE6-2DE17FD5B544}" srcOrd="1" destOrd="0" presId="urn:microsoft.com/office/officeart/2018/5/layout/IconCircleLabelList"/>
    <dgm:cxn modelId="{523E63E6-1D3D-462C-AC18-6C51D45A2F1F}" type="presParOf" srcId="{85DDDD04-4645-4431-90A9-482045CDCF25}" destId="{A2F4EA3A-8996-4806-A1CA-D89E1DAD33D3}" srcOrd="2" destOrd="0" presId="urn:microsoft.com/office/officeart/2018/5/layout/IconCircleLabelList"/>
    <dgm:cxn modelId="{36DDC23B-DE9A-41B7-BEDC-32D356865650}" type="presParOf" srcId="{A2F4EA3A-8996-4806-A1CA-D89E1DAD33D3}" destId="{593AA6DA-2EA9-4542-AC76-763205B72276}" srcOrd="0" destOrd="0" presId="urn:microsoft.com/office/officeart/2018/5/layout/IconCircleLabelList"/>
    <dgm:cxn modelId="{20BCFDAD-F90C-4187-82AE-54118C67BFF0}" type="presParOf" srcId="{A2F4EA3A-8996-4806-A1CA-D89E1DAD33D3}" destId="{3A41B9C7-F41E-4C04-AACC-9BDDA4CEEEA3}" srcOrd="1" destOrd="0" presId="urn:microsoft.com/office/officeart/2018/5/layout/IconCircleLabelList"/>
    <dgm:cxn modelId="{8DC3BB92-6D84-45A5-BE78-55EEC96EC9E2}" type="presParOf" srcId="{A2F4EA3A-8996-4806-A1CA-D89E1DAD33D3}" destId="{D5AA8131-8A9D-49B5-A7B1-671BA3F70747}" srcOrd="2" destOrd="0" presId="urn:microsoft.com/office/officeart/2018/5/layout/IconCircleLabelList"/>
    <dgm:cxn modelId="{B643CD1F-B237-447A-AB60-6AB91E61387B}" type="presParOf" srcId="{A2F4EA3A-8996-4806-A1CA-D89E1DAD33D3}" destId="{91CB77D7-7E17-469C-9265-6EAB635AA305}" srcOrd="3" destOrd="0" presId="urn:microsoft.com/office/officeart/2018/5/layout/IconCircleLabelList"/>
    <dgm:cxn modelId="{BDA9F793-96C9-46E6-A3F9-493A20FBCFCE}" type="presParOf" srcId="{85DDDD04-4645-4431-90A9-482045CDCF25}" destId="{CE992260-CFEA-42D6-AC6D-404DED2A378B}" srcOrd="3" destOrd="0" presId="urn:microsoft.com/office/officeart/2018/5/layout/IconCircleLabelList"/>
    <dgm:cxn modelId="{41312F33-A355-4E84-BB95-B8FA0CCFA664}" type="presParOf" srcId="{85DDDD04-4645-4431-90A9-482045CDCF25}" destId="{673AD037-EDC3-4B63-9FE9-2F3E5B4FDE11}" srcOrd="4" destOrd="0" presId="urn:microsoft.com/office/officeart/2018/5/layout/IconCircleLabelList"/>
    <dgm:cxn modelId="{F77DF562-D160-43FA-A56F-322AAE1C3548}" type="presParOf" srcId="{673AD037-EDC3-4B63-9FE9-2F3E5B4FDE11}" destId="{2C26397C-E96E-4B8A-9A3C-FA29C5A4ADE6}" srcOrd="0" destOrd="0" presId="urn:microsoft.com/office/officeart/2018/5/layout/IconCircleLabelList"/>
    <dgm:cxn modelId="{8B7D4D72-93D1-4A76-A79D-CCEAF8081214}" type="presParOf" srcId="{673AD037-EDC3-4B63-9FE9-2F3E5B4FDE11}" destId="{2172B6F3-DB4D-48A9-B0D6-E78A703675A2}" srcOrd="1" destOrd="0" presId="urn:microsoft.com/office/officeart/2018/5/layout/IconCircleLabelList"/>
    <dgm:cxn modelId="{A0C50582-A80C-47BA-918C-F96E6EF2D955}" type="presParOf" srcId="{673AD037-EDC3-4B63-9FE9-2F3E5B4FDE11}" destId="{F24DDEC8-BFBD-4636-893F-4339F5C59B5E}" srcOrd="2" destOrd="0" presId="urn:microsoft.com/office/officeart/2018/5/layout/IconCircleLabelList"/>
    <dgm:cxn modelId="{EC8D3A2C-D92C-4C77-AD76-ABF6B355C252}" type="presParOf" srcId="{673AD037-EDC3-4B63-9FE9-2F3E5B4FDE11}" destId="{BA9770D6-80A7-4961-B0C4-F042A9992B6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47C4DB-B1DA-44DD-B27A-27EC687F8196}">
      <dsp:nvSpPr>
        <dsp:cNvPr id="0" name=""/>
        <dsp:cNvSpPr/>
      </dsp:nvSpPr>
      <dsp:spPr>
        <a:xfrm>
          <a:off x="644637" y="317055"/>
          <a:ext cx="1784250" cy="1784250"/>
        </a:xfrm>
        <a:prstGeom prst="round2DiagRect">
          <a:avLst>
            <a:gd name="adj1" fmla="val 29727"/>
            <a:gd name="adj2" fmla="val 0"/>
          </a:avLst>
        </a:prstGeom>
        <a:solidFill>
          <a:schemeClr val="tx2">
            <a:lumMod val="75000"/>
          </a:schemeClr>
        </a:solidFill>
        <a:ln>
          <a:noFill/>
        </a:ln>
        <a:effectLst/>
      </dsp:spPr>
      <dsp:style>
        <a:lnRef idx="0">
          <a:scrgbClr r="0" g="0" b="0"/>
        </a:lnRef>
        <a:fillRef idx="1">
          <a:scrgbClr r="0" g="0" b="0"/>
        </a:fillRef>
        <a:effectRef idx="0">
          <a:scrgbClr r="0" g="0" b="0"/>
        </a:effectRef>
        <a:fontRef idx="minor"/>
      </dsp:style>
    </dsp:sp>
    <dsp:sp modelId="{0D44A8D0-F3A9-4900-B211-D53CEBAF9699}">
      <dsp:nvSpPr>
        <dsp:cNvPr id="0" name=""/>
        <dsp:cNvSpPr/>
      </dsp:nvSpPr>
      <dsp:spPr>
        <a:xfrm>
          <a:off x="1024887" y="697305"/>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994FBF-8DEF-4C41-A6F9-8FEB2D13E09A}">
      <dsp:nvSpPr>
        <dsp:cNvPr id="0" name=""/>
        <dsp:cNvSpPr/>
      </dsp:nvSpPr>
      <dsp:spPr>
        <a:xfrm>
          <a:off x="74262" y="2657056"/>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90000"/>
            </a:lnSpc>
            <a:spcBef>
              <a:spcPct val="0"/>
            </a:spcBef>
            <a:spcAft>
              <a:spcPct val="35000"/>
            </a:spcAft>
            <a:defRPr cap="all"/>
          </a:pPr>
          <a:r>
            <a:rPr lang="es-ES" sz="1700" kern="1200" dirty="0" smtClean="0">
              <a:solidFill>
                <a:schemeClr val="bg1"/>
              </a:solidFill>
            </a:rPr>
            <a:t>Los ordenadores están hechos en parte para completar tareas humanas</a:t>
          </a:r>
          <a:endParaRPr lang="en-US" sz="1700" kern="1200" dirty="0">
            <a:solidFill>
              <a:schemeClr val="bg1"/>
            </a:solidFill>
          </a:endParaRPr>
        </a:p>
      </dsp:txBody>
      <dsp:txXfrm>
        <a:off x="74262" y="2657056"/>
        <a:ext cx="2925000" cy="720000"/>
      </dsp:txXfrm>
    </dsp:sp>
    <dsp:sp modelId="{4BC7D9B4-ADA2-4961-A157-F5C254A8FAB8}">
      <dsp:nvSpPr>
        <dsp:cNvPr id="0" name=""/>
        <dsp:cNvSpPr/>
      </dsp:nvSpPr>
      <dsp:spPr>
        <a:xfrm>
          <a:off x="4081512" y="317055"/>
          <a:ext cx="1784250" cy="1784250"/>
        </a:xfrm>
        <a:prstGeom prst="round2DiagRect">
          <a:avLst>
            <a:gd name="adj1" fmla="val 29727"/>
            <a:gd name="adj2" fmla="val 0"/>
          </a:avLst>
        </a:prstGeom>
        <a:solidFill>
          <a:schemeClr val="tx2">
            <a:lumMod val="75000"/>
          </a:schemeClr>
        </a:solidFill>
        <a:ln>
          <a:noFill/>
        </a:ln>
        <a:effectLst/>
      </dsp:spPr>
      <dsp:style>
        <a:lnRef idx="0">
          <a:scrgbClr r="0" g="0" b="0"/>
        </a:lnRef>
        <a:fillRef idx="1">
          <a:scrgbClr r="0" g="0" b="0"/>
        </a:fillRef>
        <a:effectRef idx="0">
          <a:scrgbClr r="0" g="0" b="0"/>
        </a:effectRef>
        <a:fontRef idx="minor"/>
      </dsp:style>
    </dsp:sp>
    <dsp:sp modelId="{8DFE85DB-FC5F-4DD8-A488-004CC2F58F61}">
      <dsp:nvSpPr>
        <dsp:cNvPr id="0" name=""/>
        <dsp:cNvSpPr/>
      </dsp:nvSpPr>
      <dsp:spPr>
        <a:xfrm>
          <a:off x="4461762" y="697305"/>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B264A07-A837-468E-8918-A4FDF47CA8F8}">
      <dsp:nvSpPr>
        <dsp:cNvPr id="0" name=""/>
        <dsp:cNvSpPr/>
      </dsp:nvSpPr>
      <dsp:spPr>
        <a:xfrm>
          <a:off x="3511137" y="2657056"/>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90000"/>
            </a:lnSpc>
            <a:spcBef>
              <a:spcPct val="0"/>
            </a:spcBef>
            <a:spcAft>
              <a:spcPct val="35000"/>
            </a:spcAft>
            <a:defRPr cap="all"/>
          </a:pPr>
          <a:r>
            <a:rPr lang="es-ES" sz="1700" kern="1200" dirty="0" smtClean="0">
              <a:solidFill>
                <a:schemeClr val="bg1"/>
              </a:solidFill>
            </a:rPr>
            <a:t>Al principio, la inteligencia generalizada parecía posible</a:t>
          </a:r>
          <a:endParaRPr lang="en-US" sz="1700" kern="1200" dirty="0">
            <a:solidFill>
              <a:schemeClr val="bg1"/>
            </a:solidFill>
          </a:endParaRPr>
        </a:p>
      </dsp:txBody>
      <dsp:txXfrm>
        <a:off x="3511137" y="2657056"/>
        <a:ext cx="2925000" cy="720000"/>
      </dsp:txXfrm>
    </dsp:sp>
    <dsp:sp modelId="{DBCB99B5-2F4C-4D97-B827-105070D44753}">
      <dsp:nvSpPr>
        <dsp:cNvPr id="0" name=""/>
        <dsp:cNvSpPr/>
      </dsp:nvSpPr>
      <dsp:spPr>
        <a:xfrm>
          <a:off x="7518387" y="317055"/>
          <a:ext cx="1784250" cy="1784250"/>
        </a:xfrm>
        <a:prstGeom prst="round2DiagRect">
          <a:avLst>
            <a:gd name="adj1" fmla="val 29727"/>
            <a:gd name="adj2" fmla="val 0"/>
          </a:avLst>
        </a:prstGeom>
        <a:solidFill>
          <a:schemeClr val="tx2">
            <a:lumMod val="75000"/>
          </a:schemeClr>
        </a:solidFill>
        <a:ln>
          <a:noFill/>
        </a:ln>
        <a:effectLst/>
      </dsp:spPr>
      <dsp:style>
        <a:lnRef idx="0">
          <a:scrgbClr r="0" g="0" b="0"/>
        </a:lnRef>
        <a:fillRef idx="1">
          <a:scrgbClr r="0" g="0" b="0"/>
        </a:fillRef>
        <a:effectRef idx="0">
          <a:scrgbClr r="0" g="0" b="0"/>
        </a:effectRef>
        <a:fontRef idx="minor"/>
      </dsp:style>
    </dsp:sp>
    <dsp:sp modelId="{284C978B-1791-4B65-9A03-568960A1E3DD}">
      <dsp:nvSpPr>
        <dsp:cNvPr id="0" name=""/>
        <dsp:cNvSpPr/>
      </dsp:nvSpPr>
      <dsp:spPr>
        <a:xfrm>
          <a:off x="7898637" y="697305"/>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22E216-8E33-40AD-8B41-60BBA35D22C9}">
      <dsp:nvSpPr>
        <dsp:cNvPr id="0" name=""/>
        <dsp:cNvSpPr/>
      </dsp:nvSpPr>
      <dsp:spPr>
        <a:xfrm>
          <a:off x="6948012" y="2657056"/>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90000"/>
            </a:lnSpc>
            <a:spcBef>
              <a:spcPct val="0"/>
            </a:spcBef>
            <a:spcAft>
              <a:spcPct val="35000"/>
            </a:spcAft>
            <a:defRPr cap="all"/>
          </a:pPr>
          <a:r>
            <a:rPr lang="es-ES" sz="1700" kern="1200" dirty="0" smtClean="0">
              <a:solidFill>
                <a:schemeClr val="bg1"/>
              </a:solidFill>
            </a:rPr>
            <a:t>Resultó ser más difícil de lo esperado</a:t>
          </a:r>
          <a:endParaRPr lang="en-US" sz="1700" kern="1200" dirty="0">
            <a:solidFill>
              <a:schemeClr val="bg1"/>
            </a:solidFill>
          </a:endParaRPr>
        </a:p>
      </dsp:txBody>
      <dsp:txXfrm>
        <a:off x="6948012" y="2657056"/>
        <a:ext cx="292500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97F0C-9CC4-4692-865A-5612CF88125C}">
      <dsp:nvSpPr>
        <dsp:cNvPr id="0" name=""/>
        <dsp:cNvSpPr/>
      </dsp:nvSpPr>
      <dsp:spPr>
        <a:xfrm>
          <a:off x="645335"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B26158EA-DD13-4020-BD8D-A4E41CFC8876}">
      <dsp:nvSpPr>
        <dsp:cNvPr id="0" name=""/>
        <dsp:cNvSpPr/>
      </dsp:nvSpPr>
      <dsp:spPr>
        <a:xfrm>
          <a:off x="1025585" y="709712"/>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90C295-EE14-4FE6-97AF-D47686F3456A}">
      <dsp:nvSpPr>
        <dsp:cNvPr id="0" name=""/>
        <dsp:cNvSpPr/>
      </dsp:nvSpPr>
      <dsp:spPr>
        <a:xfrm>
          <a:off x="74960"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155700">
            <a:lnSpc>
              <a:spcPct val="90000"/>
            </a:lnSpc>
            <a:spcBef>
              <a:spcPct val="0"/>
            </a:spcBef>
            <a:spcAft>
              <a:spcPct val="35000"/>
            </a:spcAft>
            <a:defRPr cap="all"/>
          </a:pPr>
          <a:r>
            <a:rPr lang="es-ES" sz="2600" b="0" kern="1200" dirty="0" smtClean="0">
              <a:solidFill>
                <a:schemeClr val="bg1"/>
              </a:solidFill>
            </a:rPr>
            <a:t>Selección de contenidos</a:t>
          </a:r>
          <a:endParaRPr lang="en-US" sz="2600" kern="1200" dirty="0">
            <a:solidFill>
              <a:schemeClr val="bg1"/>
            </a:solidFill>
          </a:endParaRPr>
        </a:p>
      </dsp:txBody>
      <dsp:txXfrm>
        <a:off x="74960" y="2669462"/>
        <a:ext cx="2925000" cy="720000"/>
      </dsp:txXfrm>
    </dsp:sp>
    <dsp:sp modelId="{3CB01E77-CFD3-462E-8CC1-9CB5613C5CFC}">
      <dsp:nvSpPr>
        <dsp:cNvPr id="0" name=""/>
        <dsp:cNvSpPr/>
      </dsp:nvSpPr>
      <dsp:spPr>
        <a:xfrm>
          <a:off x="4082210"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2DB66E44-082D-48EA-B7E1-1AC751693E42}">
      <dsp:nvSpPr>
        <dsp:cNvPr id="0" name=""/>
        <dsp:cNvSpPr/>
      </dsp:nvSpPr>
      <dsp:spPr>
        <a:xfrm>
          <a:off x="4462460" y="709712"/>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AD4FEA-454A-4733-B005-B38CC41B44C3}">
      <dsp:nvSpPr>
        <dsp:cNvPr id="0" name=""/>
        <dsp:cNvSpPr/>
      </dsp:nvSpPr>
      <dsp:spPr>
        <a:xfrm>
          <a:off x="3511835"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155700">
            <a:lnSpc>
              <a:spcPct val="90000"/>
            </a:lnSpc>
            <a:spcBef>
              <a:spcPct val="0"/>
            </a:spcBef>
            <a:spcAft>
              <a:spcPct val="35000"/>
            </a:spcAft>
            <a:defRPr cap="all"/>
          </a:pPr>
          <a:r>
            <a:rPr lang="es-ES" sz="2600" b="0" kern="1200" dirty="0" smtClean="0">
              <a:solidFill>
                <a:schemeClr val="bg1"/>
              </a:solidFill>
            </a:rPr>
            <a:t>Publicidad dirigida</a:t>
          </a:r>
          <a:endParaRPr lang="en-US" sz="2600" kern="1200" dirty="0">
            <a:solidFill>
              <a:schemeClr val="bg1"/>
            </a:solidFill>
          </a:endParaRPr>
        </a:p>
      </dsp:txBody>
      <dsp:txXfrm>
        <a:off x="3511835" y="2669462"/>
        <a:ext cx="2925000" cy="720000"/>
      </dsp:txXfrm>
    </dsp:sp>
    <dsp:sp modelId="{73BB07B8-2C80-430A-843A-916F670F710E}">
      <dsp:nvSpPr>
        <dsp:cNvPr id="0" name=""/>
        <dsp:cNvSpPr/>
      </dsp:nvSpPr>
      <dsp:spPr>
        <a:xfrm>
          <a:off x="7519086"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30A72CC6-DC25-4D5E-8069-CE8CD6CEF58B}">
      <dsp:nvSpPr>
        <dsp:cNvPr id="0" name=""/>
        <dsp:cNvSpPr/>
      </dsp:nvSpPr>
      <dsp:spPr>
        <a:xfrm>
          <a:off x="7899336" y="709712"/>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3A3EB1-A391-4532-9BC7-C27DFF1C27BE}">
      <dsp:nvSpPr>
        <dsp:cNvPr id="0" name=""/>
        <dsp:cNvSpPr/>
      </dsp:nvSpPr>
      <dsp:spPr>
        <a:xfrm>
          <a:off x="6948711"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155700">
            <a:lnSpc>
              <a:spcPct val="90000"/>
            </a:lnSpc>
            <a:spcBef>
              <a:spcPct val="0"/>
            </a:spcBef>
            <a:spcAft>
              <a:spcPct val="35000"/>
            </a:spcAft>
            <a:defRPr cap="all"/>
          </a:pPr>
          <a:r>
            <a:rPr lang="es-ES" sz="2600" b="0" kern="1200" dirty="0" smtClean="0">
              <a:solidFill>
                <a:schemeClr val="bg1"/>
              </a:solidFill>
            </a:rPr>
            <a:t>Recomendaciones de compra</a:t>
          </a:r>
          <a:endParaRPr lang="en-US" sz="2600" kern="1200" dirty="0">
            <a:solidFill>
              <a:schemeClr val="bg1"/>
            </a:solidFill>
          </a:endParaRPr>
        </a:p>
      </dsp:txBody>
      <dsp:txXfrm>
        <a:off x="6948711" y="2669462"/>
        <a:ext cx="292500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52A51-BD48-4515-A3E5-432A3F37C4AB}">
      <dsp:nvSpPr>
        <dsp:cNvPr id="0" name=""/>
        <dsp:cNvSpPr/>
      </dsp:nvSpPr>
      <dsp:spPr>
        <a:xfrm>
          <a:off x="645335" y="22899"/>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46A5B0A3-B1EE-45BC-95F3-BC9AACA05FA1}">
      <dsp:nvSpPr>
        <dsp:cNvPr id="0" name=""/>
        <dsp:cNvSpPr/>
      </dsp:nvSpPr>
      <dsp:spPr>
        <a:xfrm>
          <a:off x="1025585" y="403149"/>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398AD6-7D73-4750-A21A-C6F6AD2796A3}">
      <dsp:nvSpPr>
        <dsp:cNvPr id="0" name=""/>
        <dsp:cNvSpPr/>
      </dsp:nvSpPr>
      <dsp:spPr>
        <a:xfrm>
          <a:off x="74960" y="2362900"/>
          <a:ext cx="2925000" cy="133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200150">
            <a:lnSpc>
              <a:spcPct val="90000"/>
            </a:lnSpc>
            <a:spcBef>
              <a:spcPct val="0"/>
            </a:spcBef>
            <a:spcAft>
              <a:spcPct val="35000"/>
            </a:spcAft>
            <a:defRPr cap="all"/>
          </a:pPr>
          <a:r>
            <a:rPr lang="es-ES" sz="2700" b="0" kern="1200" dirty="0" err="1" smtClean="0">
              <a:solidFill>
                <a:schemeClr val="bg1"/>
              </a:solidFill>
            </a:rPr>
            <a:t>AlphaGo</a:t>
          </a:r>
          <a:r>
            <a:rPr lang="es-ES" sz="2700" b="0" kern="1200" dirty="0" smtClean="0">
              <a:solidFill>
                <a:schemeClr val="bg1"/>
              </a:solidFill>
            </a:rPr>
            <a:t> vence al campeón mundial de GO</a:t>
          </a:r>
          <a:endParaRPr lang="en-US" sz="2700" kern="1200" dirty="0">
            <a:solidFill>
              <a:schemeClr val="bg1"/>
            </a:solidFill>
          </a:endParaRPr>
        </a:p>
      </dsp:txBody>
      <dsp:txXfrm>
        <a:off x="74960" y="2362900"/>
        <a:ext cx="2925000" cy="1333125"/>
      </dsp:txXfrm>
    </dsp:sp>
    <dsp:sp modelId="{2496DC8F-FA73-4C16-8368-74CE5850AB09}">
      <dsp:nvSpPr>
        <dsp:cNvPr id="0" name=""/>
        <dsp:cNvSpPr/>
      </dsp:nvSpPr>
      <dsp:spPr>
        <a:xfrm>
          <a:off x="4082210" y="22899"/>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0CF4A263-D495-4B78-A1A0-50AE116A5323}">
      <dsp:nvSpPr>
        <dsp:cNvPr id="0" name=""/>
        <dsp:cNvSpPr/>
      </dsp:nvSpPr>
      <dsp:spPr>
        <a:xfrm>
          <a:off x="4462460" y="403149"/>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786F98-D4DD-4F12-96CB-A41F8E7BD09D}">
      <dsp:nvSpPr>
        <dsp:cNvPr id="0" name=""/>
        <dsp:cNvSpPr/>
      </dsp:nvSpPr>
      <dsp:spPr>
        <a:xfrm>
          <a:off x="3511835" y="2362900"/>
          <a:ext cx="2925000" cy="133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89000">
            <a:lnSpc>
              <a:spcPct val="90000"/>
            </a:lnSpc>
            <a:spcBef>
              <a:spcPct val="0"/>
            </a:spcBef>
            <a:spcAft>
              <a:spcPct val="35000"/>
            </a:spcAft>
            <a:defRPr cap="all"/>
          </a:pPr>
          <a:r>
            <a:rPr lang="es-ES" sz="2000" b="0" kern="1200" dirty="0" smtClean="0">
              <a:solidFill>
                <a:schemeClr val="bg1"/>
              </a:solidFill>
            </a:rPr>
            <a:t>Los robots de inteligencia artificial vencen a los </a:t>
          </a:r>
          <a:r>
            <a:rPr lang="es-ES" sz="2000" b="0" kern="1200" dirty="0" err="1" smtClean="0">
              <a:solidFill>
                <a:schemeClr val="bg1"/>
              </a:solidFill>
            </a:rPr>
            <a:t>videojugadores</a:t>
          </a:r>
          <a:r>
            <a:rPr lang="es-ES" sz="2000" b="0" kern="1200" dirty="0" smtClean="0">
              <a:solidFill>
                <a:schemeClr val="bg1"/>
              </a:solidFill>
            </a:rPr>
            <a:t> profesionales</a:t>
          </a:r>
          <a:endParaRPr lang="en-US" sz="2000" kern="1200" dirty="0">
            <a:solidFill>
              <a:schemeClr val="bg1"/>
            </a:solidFill>
          </a:endParaRPr>
        </a:p>
      </dsp:txBody>
      <dsp:txXfrm>
        <a:off x="3511835" y="2362900"/>
        <a:ext cx="2925000" cy="1333125"/>
      </dsp:txXfrm>
    </dsp:sp>
    <dsp:sp modelId="{3E9943CA-D5AB-4FFD-95F2-0E0FD8644158}">
      <dsp:nvSpPr>
        <dsp:cNvPr id="0" name=""/>
        <dsp:cNvSpPr/>
      </dsp:nvSpPr>
      <dsp:spPr>
        <a:xfrm>
          <a:off x="7519086" y="22899"/>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A6987C40-F029-4239-AEA6-765DBF4AF611}">
      <dsp:nvSpPr>
        <dsp:cNvPr id="0" name=""/>
        <dsp:cNvSpPr/>
      </dsp:nvSpPr>
      <dsp:spPr>
        <a:xfrm>
          <a:off x="7899336" y="403149"/>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61048F-7AC3-43F5-A3BB-EC8F2CEA0DF5}">
      <dsp:nvSpPr>
        <dsp:cNvPr id="0" name=""/>
        <dsp:cNvSpPr/>
      </dsp:nvSpPr>
      <dsp:spPr>
        <a:xfrm>
          <a:off x="6948711" y="2362900"/>
          <a:ext cx="2925000" cy="133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200150">
            <a:lnSpc>
              <a:spcPct val="90000"/>
            </a:lnSpc>
            <a:spcBef>
              <a:spcPct val="0"/>
            </a:spcBef>
            <a:spcAft>
              <a:spcPct val="35000"/>
            </a:spcAft>
            <a:defRPr cap="all"/>
          </a:pPr>
          <a:r>
            <a:rPr lang="es-ES" sz="2700" b="0" kern="1200" dirty="0" smtClean="0">
              <a:solidFill>
                <a:schemeClr val="bg1"/>
              </a:solidFill>
            </a:rPr>
            <a:t>Robots bursátiles</a:t>
          </a:r>
          <a:endParaRPr lang="en-US" sz="2700" kern="1200" dirty="0">
            <a:solidFill>
              <a:schemeClr val="bg1"/>
            </a:solidFill>
          </a:endParaRPr>
        </a:p>
      </dsp:txBody>
      <dsp:txXfrm>
        <a:off x="6948711" y="2362900"/>
        <a:ext cx="2925000" cy="133312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156EE-2D06-4127-87A5-3C6C53BF032D}">
      <dsp:nvSpPr>
        <dsp:cNvPr id="0" name=""/>
        <dsp:cNvSpPr/>
      </dsp:nvSpPr>
      <dsp:spPr>
        <a:xfrm>
          <a:off x="0" y="0"/>
          <a:ext cx="7671365" cy="76795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b="0" kern="1200" dirty="0">
              <a:solidFill>
                <a:schemeClr val="bg1"/>
              </a:solidFill>
            </a:rPr>
            <a:t>“Hello World” </a:t>
          </a:r>
          <a:r>
            <a:rPr lang="en-US" sz="2100" b="0" kern="1200" dirty="0" smtClean="0">
              <a:solidFill>
                <a:schemeClr val="bg1"/>
              </a:solidFill>
            </a:rPr>
            <a:t>del </a:t>
          </a:r>
          <a:r>
            <a:rPr lang="en-US" sz="2100" b="0" kern="1200" dirty="0" err="1" smtClean="0">
              <a:solidFill>
                <a:schemeClr val="bg1"/>
              </a:solidFill>
            </a:rPr>
            <a:t>Aprendizaje</a:t>
          </a:r>
          <a:r>
            <a:rPr lang="en-US" sz="2100" b="0" kern="1200" dirty="0" smtClean="0">
              <a:solidFill>
                <a:schemeClr val="bg1"/>
              </a:solidFill>
            </a:rPr>
            <a:t> </a:t>
          </a:r>
          <a:r>
            <a:rPr lang="en-US" sz="2100" b="0" kern="1200" dirty="0" err="1" smtClean="0">
              <a:solidFill>
                <a:schemeClr val="bg1"/>
              </a:solidFill>
            </a:rPr>
            <a:t>Profundo</a:t>
          </a:r>
          <a:endParaRPr lang="en-US" sz="2100" kern="1200" dirty="0">
            <a:solidFill>
              <a:schemeClr val="bg1"/>
            </a:solidFill>
          </a:endParaRPr>
        </a:p>
      </dsp:txBody>
      <dsp:txXfrm>
        <a:off x="22493" y="22493"/>
        <a:ext cx="6752826" cy="722972"/>
      </dsp:txXfrm>
    </dsp:sp>
    <dsp:sp modelId="{1CCADE89-97AD-42FE-9557-6AA719AFD7AA}">
      <dsp:nvSpPr>
        <dsp:cNvPr id="0" name=""/>
        <dsp:cNvSpPr/>
      </dsp:nvSpPr>
      <dsp:spPr>
        <a:xfrm>
          <a:off x="572861" y="874619"/>
          <a:ext cx="7671365" cy="76795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b="0" kern="1200" dirty="0" err="1" smtClean="0">
              <a:solidFill>
                <a:schemeClr val="bg1"/>
              </a:solidFill>
            </a:rPr>
            <a:t>Entrenar</a:t>
          </a:r>
          <a:r>
            <a:rPr lang="en-US" sz="2100" b="0" kern="1200" dirty="0" smtClean="0">
              <a:solidFill>
                <a:schemeClr val="bg1"/>
              </a:solidFill>
            </a:rPr>
            <a:t> un </a:t>
          </a:r>
          <a:r>
            <a:rPr lang="en-US" sz="2100" b="0" kern="1200" dirty="0" err="1" smtClean="0">
              <a:solidFill>
                <a:schemeClr val="bg1"/>
              </a:solidFill>
            </a:rPr>
            <a:t>modelo</a:t>
          </a:r>
          <a:r>
            <a:rPr lang="en-US" sz="2100" b="0" kern="1200" dirty="0" smtClean="0">
              <a:solidFill>
                <a:schemeClr val="bg1"/>
              </a:solidFill>
            </a:rPr>
            <a:t> </a:t>
          </a:r>
          <a:r>
            <a:rPr lang="en-US" sz="2100" b="0" kern="1200" dirty="0" err="1" smtClean="0">
              <a:solidFill>
                <a:schemeClr val="bg1"/>
              </a:solidFill>
            </a:rPr>
            <a:t>más</a:t>
          </a:r>
          <a:r>
            <a:rPr lang="en-US" sz="2100" b="0" kern="1200" dirty="0" smtClean="0">
              <a:solidFill>
                <a:schemeClr val="bg1"/>
              </a:solidFill>
            </a:rPr>
            <a:t> </a:t>
          </a:r>
          <a:r>
            <a:rPr lang="en-US" sz="2100" b="0" kern="1200" dirty="0" err="1" smtClean="0">
              <a:solidFill>
                <a:schemeClr val="bg1"/>
              </a:solidFill>
            </a:rPr>
            <a:t>complicado</a:t>
          </a:r>
          <a:endParaRPr lang="en-US" sz="2100" kern="1200" dirty="0">
            <a:solidFill>
              <a:schemeClr val="bg1"/>
            </a:solidFill>
          </a:endParaRPr>
        </a:p>
      </dsp:txBody>
      <dsp:txXfrm>
        <a:off x="595354" y="897112"/>
        <a:ext cx="6554344" cy="722972"/>
      </dsp:txXfrm>
    </dsp:sp>
    <dsp:sp modelId="{A6D96D8A-637A-460D-9EC4-0FAC79893410}">
      <dsp:nvSpPr>
        <dsp:cNvPr id="0" name=""/>
        <dsp:cNvSpPr/>
      </dsp:nvSpPr>
      <dsp:spPr>
        <a:xfrm>
          <a:off x="1145723" y="1749238"/>
          <a:ext cx="7671365" cy="76795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b="0" kern="1200" dirty="0" err="1" smtClean="0">
              <a:solidFill>
                <a:schemeClr val="bg1"/>
              </a:solidFill>
            </a:rPr>
            <a:t>Nuevas</a:t>
          </a:r>
          <a:r>
            <a:rPr lang="en-US" sz="2100" b="0" kern="1200" dirty="0" smtClean="0">
              <a:solidFill>
                <a:schemeClr val="bg1"/>
              </a:solidFill>
            </a:rPr>
            <a:t> </a:t>
          </a:r>
          <a:r>
            <a:rPr lang="en-US" sz="2100" b="0" kern="1200" dirty="0" err="1" smtClean="0">
              <a:solidFill>
                <a:schemeClr val="bg1"/>
              </a:solidFill>
            </a:rPr>
            <a:t>arquitecturas</a:t>
          </a:r>
          <a:r>
            <a:rPr lang="en-US" sz="2100" b="0" kern="1200" dirty="0" smtClean="0">
              <a:solidFill>
                <a:schemeClr val="bg1"/>
              </a:solidFill>
            </a:rPr>
            <a:t> y </a:t>
          </a:r>
          <a:r>
            <a:rPr lang="en-US" sz="2100" b="0" kern="1200" dirty="0" err="1" smtClean="0">
              <a:solidFill>
                <a:schemeClr val="bg1"/>
              </a:solidFill>
            </a:rPr>
            <a:t>técnicas</a:t>
          </a:r>
          <a:r>
            <a:rPr lang="en-US" sz="2100" b="0" kern="1200" dirty="0" smtClean="0">
              <a:solidFill>
                <a:schemeClr val="bg1"/>
              </a:solidFill>
            </a:rPr>
            <a:t> para </a:t>
          </a:r>
          <a:r>
            <a:rPr lang="en-US" sz="2100" b="0" kern="1200" dirty="0" err="1" smtClean="0">
              <a:solidFill>
                <a:schemeClr val="bg1"/>
              </a:solidFill>
            </a:rPr>
            <a:t>mejorar</a:t>
          </a:r>
          <a:r>
            <a:rPr lang="en-US" sz="2100" b="0" kern="1200" dirty="0" smtClean="0">
              <a:solidFill>
                <a:schemeClr val="bg1"/>
              </a:solidFill>
            </a:rPr>
            <a:t> la performance</a:t>
          </a:r>
          <a:endParaRPr lang="en-US" sz="2100" kern="1200" dirty="0">
            <a:solidFill>
              <a:schemeClr val="bg1"/>
            </a:solidFill>
          </a:endParaRPr>
        </a:p>
      </dsp:txBody>
      <dsp:txXfrm>
        <a:off x="1168216" y="1771731"/>
        <a:ext cx="6554344" cy="722972"/>
      </dsp:txXfrm>
    </dsp:sp>
    <dsp:sp modelId="{FC765D7E-59C4-475E-B4DE-A43CB1FA8710}">
      <dsp:nvSpPr>
        <dsp:cNvPr id="0" name=""/>
        <dsp:cNvSpPr/>
      </dsp:nvSpPr>
      <dsp:spPr>
        <a:xfrm>
          <a:off x="1718585" y="2623858"/>
          <a:ext cx="7671365" cy="76795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b="0" kern="1200" dirty="0" err="1" smtClean="0">
              <a:solidFill>
                <a:schemeClr val="bg1"/>
              </a:solidFill>
            </a:rPr>
            <a:t>Modelos</a:t>
          </a:r>
          <a:r>
            <a:rPr lang="en-US" sz="2100" b="0" kern="1200" dirty="0" smtClean="0">
              <a:solidFill>
                <a:schemeClr val="bg1"/>
              </a:solidFill>
            </a:rPr>
            <a:t> pre-</a:t>
          </a:r>
          <a:r>
            <a:rPr lang="en-US" sz="2100" b="0" kern="1200" dirty="0" err="1" smtClean="0">
              <a:solidFill>
                <a:schemeClr val="bg1"/>
              </a:solidFill>
            </a:rPr>
            <a:t>entrenados</a:t>
          </a:r>
          <a:endParaRPr lang="en-US" sz="2100" kern="1200" dirty="0">
            <a:solidFill>
              <a:schemeClr val="bg1"/>
            </a:solidFill>
          </a:endParaRPr>
        </a:p>
      </dsp:txBody>
      <dsp:txXfrm>
        <a:off x="1741078" y="2646351"/>
        <a:ext cx="6554344" cy="722972"/>
      </dsp:txXfrm>
    </dsp:sp>
    <dsp:sp modelId="{5200E7C9-BD27-4281-83F3-1F951F73BBB7}">
      <dsp:nvSpPr>
        <dsp:cNvPr id="0" name=""/>
        <dsp:cNvSpPr/>
      </dsp:nvSpPr>
      <dsp:spPr>
        <a:xfrm>
          <a:off x="2291446" y="3498477"/>
          <a:ext cx="7671365" cy="76795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buFont typeface="+mj-lt"/>
            <a:buNone/>
          </a:pPr>
          <a:r>
            <a:rPr lang="en-US" sz="2100" kern="1200" dirty="0" err="1" smtClean="0">
              <a:solidFill>
                <a:schemeClr val="bg1"/>
              </a:solidFill>
            </a:rPr>
            <a:t>Transferencia</a:t>
          </a:r>
          <a:r>
            <a:rPr lang="en-US" sz="2100" kern="1200" dirty="0" smtClean="0">
              <a:solidFill>
                <a:schemeClr val="bg1"/>
              </a:solidFill>
            </a:rPr>
            <a:t> de </a:t>
          </a:r>
          <a:r>
            <a:rPr lang="en-US" sz="2100" kern="1200" dirty="0" err="1" smtClean="0">
              <a:solidFill>
                <a:schemeClr val="bg1"/>
              </a:solidFill>
            </a:rPr>
            <a:t>aprendizaje</a:t>
          </a:r>
          <a:r>
            <a:rPr lang="en-US" sz="2100" kern="1200" dirty="0" smtClean="0">
              <a:solidFill>
                <a:schemeClr val="bg1"/>
              </a:solidFill>
            </a:rPr>
            <a:t> y </a:t>
          </a:r>
          <a:r>
            <a:rPr lang="en-US" sz="2100" kern="1200" dirty="0" err="1" smtClean="0">
              <a:solidFill>
                <a:schemeClr val="bg1"/>
              </a:solidFill>
            </a:rPr>
            <a:t>ajuste</a:t>
          </a:r>
          <a:r>
            <a:rPr lang="en-US" sz="2100" kern="1200" dirty="0" smtClean="0">
              <a:solidFill>
                <a:schemeClr val="bg1"/>
              </a:solidFill>
            </a:rPr>
            <a:t> </a:t>
          </a:r>
          <a:r>
            <a:rPr lang="en-US" sz="2100" kern="1200" dirty="0" err="1" smtClean="0">
              <a:solidFill>
                <a:schemeClr val="bg1"/>
              </a:solidFill>
            </a:rPr>
            <a:t>fino</a:t>
          </a:r>
          <a:endParaRPr lang="en-US" sz="2100" kern="1200" dirty="0">
            <a:solidFill>
              <a:schemeClr val="bg1"/>
            </a:solidFill>
          </a:endParaRPr>
        </a:p>
      </dsp:txBody>
      <dsp:txXfrm>
        <a:off x="2313939" y="3520970"/>
        <a:ext cx="6554344" cy="722972"/>
      </dsp:txXfrm>
    </dsp:sp>
    <dsp:sp modelId="{71522FE5-5BF1-4C9B-ABAB-36AACEB85391}">
      <dsp:nvSpPr>
        <dsp:cNvPr id="0" name=""/>
        <dsp:cNvSpPr/>
      </dsp:nvSpPr>
      <dsp:spPr>
        <a:xfrm>
          <a:off x="7172192" y="561036"/>
          <a:ext cx="499173" cy="499173"/>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solidFill>
              <a:schemeClr val="bg1"/>
            </a:solidFill>
          </a:endParaRPr>
        </a:p>
      </dsp:txBody>
      <dsp:txXfrm>
        <a:off x="7284506" y="561036"/>
        <a:ext cx="274545" cy="375628"/>
      </dsp:txXfrm>
    </dsp:sp>
    <dsp:sp modelId="{5EA6D199-E573-43BF-BDF0-E0CA6B38C520}">
      <dsp:nvSpPr>
        <dsp:cNvPr id="0" name=""/>
        <dsp:cNvSpPr/>
      </dsp:nvSpPr>
      <dsp:spPr>
        <a:xfrm>
          <a:off x="7745053" y="1435655"/>
          <a:ext cx="499173" cy="499173"/>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solidFill>
              <a:schemeClr val="bg1"/>
            </a:solidFill>
          </a:endParaRPr>
        </a:p>
      </dsp:txBody>
      <dsp:txXfrm>
        <a:off x="7857367" y="1435655"/>
        <a:ext cx="274545" cy="375628"/>
      </dsp:txXfrm>
    </dsp:sp>
    <dsp:sp modelId="{2CEF7170-21FD-41AA-8771-590E38C2BE8E}">
      <dsp:nvSpPr>
        <dsp:cNvPr id="0" name=""/>
        <dsp:cNvSpPr/>
      </dsp:nvSpPr>
      <dsp:spPr>
        <a:xfrm>
          <a:off x="8317915" y="2297475"/>
          <a:ext cx="499173" cy="499173"/>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solidFill>
              <a:schemeClr val="bg1"/>
            </a:solidFill>
          </a:endParaRPr>
        </a:p>
      </dsp:txBody>
      <dsp:txXfrm>
        <a:off x="8430229" y="2297475"/>
        <a:ext cx="274545" cy="375628"/>
      </dsp:txXfrm>
    </dsp:sp>
    <dsp:sp modelId="{1051A305-7713-4094-8381-990CE5EFE86B}">
      <dsp:nvSpPr>
        <dsp:cNvPr id="0" name=""/>
        <dsp:cNvSpPr/>
      </dsp:nvSpPr>
      <dsp:spPr>
        <a:xfrm>
          <a:off x="8890777" y="3180628"/>
          <a:ext cx="499173" cy="499173"/>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solidFill>
              <a:schemeClr val="bg1"/>
            </a:solidFill>
          </a:endParaRPr>
        </a:p>
      </dsp:txBody>
      <dsp:txXfrm>
        <a:off x="9003091" y="3180628"/>
        <a:ext cx="274545" cy="37562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06D1E4-B436-4B96-873D-FE4AB9071561}">
      <dsp:nvSpPr>
        <dsp:cNvPr id="0" name=""/>
        <dsp:cNvSpPr/>
      </dsp:nvSpPr>
      <dsp:spPr>
        <a:xfrm>
          <a:off x="0" y="453"/>
          <a:ext cx="9947275" cy="1062004"/>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99DDE7A-283A-4B36-B4FD-3B7D1A7F505A}">
      <dsp:nvSpPr>
        <dsp:cNvPr id="0" name=""/>
        <dsp:cNvSpPr/>
      </dsp:nvSpPr>
      <dsp:spPr>
        <a:xfrm>
          <a:off x="321256" y="239404"/>
          <a:ext cx="584102" cy="5841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347421C-EE90-4D65-8F31-54D51C1F6781}">
      <dsp:nvSpPr>
        <dsp:cNvPr id="0" name=""/>
        <dsp:cNvSpPr/>
      </dsp:nvSpPr>
      <dsp:spPr>
        <a:xfrm>
          <a:off x="1226615" y="453"/>
          <a:ext cx="8720659" cy="106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96" tIns="112396" rIns="112396" bIns="112396" numCol="1" spcCol="1270" anchor="ctr" anchorCtr="0">
          <a:noAutofit/>
        </a:bodyPr>
        <a:lstStyle/>
        <a:p>
          <a:pPr lvl="0" algn="l" defTabSz="1111250">
            <a:lnSpc>
              <a:spcPct val="100000"/>
            </a:lnSpc>
            <a:spcBef>
              <a:spcPct val="0"/>
            </a:spcBef>
            <a:spcAft>
              <a:spcPct val="35000"/>
            </a:spcAft>
          </a:pPr>
          <a:r>
            <a:rPr lang="es-ES" sz="2500" kern="1200" dirty="0" smtClean="0">
              <a:solidFill>
                <a:schemeClr val="accent2">
                  <a:lumMod val="75000"/>
                </a:schemeClr>
              </a:solidFill>
            </a:rPr>
            <a:t>Servidor en nube con GPU</a:t>
          </a:r>
          <a:endParaRPr lang="en-US" sz="2500" kern="1200" dirty="0">
            <a:solidFill>
              <a:schemeClr val="accent2">
                <a:lumMod val="75000"/>
              </a:schemeClr>
            </a:solidFill>
          </a:endParaRPr>
        </a:p>
      </dsp:txBody>
      <dsp:txXfrm>
        <a:off x="1226615" y="453"/>
        <a:ext cx="8720659" cy="1062004"/>
      </dsp:txXfrm>
    </dsp:sp>
    <dsp:sp modelId="{CB8BD7E1-F75A-4BFE-B6CB-7E3262F569BF}">
      <dsp:nvSpPr>
        <dsp:cNvPr id="0" name=""/>
        <dsp:cNvSpPr/>
      </dsp:nvSpPr>
      <dsp:spPr>
        <a:xfrm>
          <a:off x="0" y="1327960"/>
          <a:ext cx="9947275" cy="1062004"/>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4D88791-1C99-4E36-8185-559684766344}">
      <dsp:nvSpPr>
        <dsp:cNvPr id="0" name=""/>
        <dsp:cNvSpPr/>
      </dsp:nvSpPr>
      <dsp:spPr>
        <a:xfrm>
          <a:off x="321256" y="1566911"/>
          <a:ext cx="584102" cy="5841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C73B523-31B2-4F6A-B15C-7A82BA8F7622}">
      <dsp:nvSpPr>
        <dsp:cNvPr id="0" name=""/>
        <dsp:cNvSpPr/>
      </dsp:nvSpPr>
      <dsp:spPr>
        <a:xfrm>
          <a:off x="1226615" y="1327960"/>
          <a:ext cx="8720659" cy="106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96" tIns="112396" rIns="112396" bIns="112396" numCol="1" spcCol="1270" anchor="ctr" anchorCtr="0">
          <a:noAutofit/>
        </a:bodyPr>
        <a:lstStyle/>
        <a:p>
          <a:pPr lvl="0" algn="l" defTabSz="1111250">
            <a:lnSpc>
              <a:spcPct val="100000"/>
            </a:lnSpc>
            <a:spcBef>
              <a:spcPct val="0"/>
            </a:spcBef>
            <a:spcAft>
              <a:spcPct val="35000"/>
            </a:spcAft>
          </a:pPr>
          <a:r>
            <a:rPr lang="es-ES" sz="2500" kern="1200" dirty="0" smtClean="0">
              <a:solidFill>
                <a:schemeClr val="accent2">
                  <a:lumMod val="75000"/>
                </a:schemeClr>
              </a:solidFill>
            </a:rPr>
            <a:t>Plataforma </a:t>
          </a:r>
          <a:r>
            <a:rPr lang="es-ES" sz="2500" kern="1200" dirty="0" err="1" smtClean="0">
              <a:solidFill>
                <a:schemeClr val="accent2">
                  <a:lumMod val="75000"/>
                </a:schemeClr>
              </a:solidFill>
            </a:rPr>
            <a:t>JupyterLab</a:t>
          </a:r>
          <a:endParaRPr lang="en-US" sz="2500" kern="1200" dirty="0">
            <a:solidFill>
              <a:schemeClr val="accent2">
                <a:lumMod val="75000"/>
              </a:schemeClr>
            </a:solidFill>
          </a:endParaRPr>
        </a:p>
      </dsp:txBody>
      <dsp:txXfrm>
        <a:off x="1226615" y="1327960"/>
        <a:ext cx="8720659" cy="1062004"/>
      </dsp:txXfrm>
    </dsp:sp>
    <dsp:sp modelId="{B0512196-E812-4FF3-976E-C3174A3ECFCE}">
      <dsp:nvSpPr>
        <dsp:cNvPr id="0" name=""/>
        <dsp:cNvSpPr/>
      </dsp:nvSpPr>
      <dsp:spPr>
        <a:xfrm>
          <a:off x="0" y="2655466"/>
          <a:ext cx="9947275" cy="1062004"/>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69E0816-AE2C-4BF9-ACE3-6680FA4F7452}">
      <dsp:nvSpPr>
        <dsp:cNvPr id="0" name=""/>
        <dsp:cNvSpPr/>
      </dsp:nvSpPr>
      <dsp:spPr>
        <a:xfrm>
          <a:off x="321256" y="2894417"/>
          <a:ext cx="584102" cy="5841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8507FC2-A7BC-4678-B1E9-5E4734962E98}">
      <dsp:nvSpPr>
        <dsp:cNvPr id="0" name=""/>
        <dsp:cNvSpPr/>
      </dsp:nvSpPr>
      <dsp:spPr>
        <a:xfrm>
          <a:off x="1226615" y="2655466"/>
          <a:ext cx="8720659" cy="106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96" tIns="112396" rIns="112396" bIns="112396" numCol="1" spcCol="1270" anchor="ctr" anchorCtr="0">
          <a:noAutofit/>
        </a:bodyPr>
        <a:lstStyle/>
        <a:p>
          <a:pPr lvl="0" algn="l" defTabSz="1111250">
            <a:lnSpc>
              <a:spcPct val="100000"/>
            </a:lnSpc>
            <a:spcBef>
              <a:spcPct val="0"/>
            </a:spcBef>
            <a:spcAft>
              <a:spcPct val="35000"/>
            </a:spcAft>
          </a:pPr>
          <a:r>
            <a:rPr lang="es-ES" sz="2500" kern="1200" dirty="0" smtClean="0">
              <a:solidFill>
                <a:schemeClr val="accent2">
                  <a:lumMod val="75000"/>
                </a:schemeClr>
              </a:solidFill>
            </a:rPr>
            <a:t>Cuadernos </a:t>
          </a:r>
          <a:r>
            <a:rPr lang="es-ES" sz="2500" kern="1200" dirty="0" err="1" smtClean="0">
              <a:solidFill>
                <a:schemeClr val="accent2">
                  <a:lumMod val="75000"/>
                </a:schemeClr>
              </a:solidFill>
            </a:rPr>
            <a:t>Jupyter</a:t>
          </a:r>
          <a:r>
            <a:rPr lang="es-ES" sz="2500" kern="1200" dirty="0" smtClean="0">
              <a:solidFill>
                <a:schemeClr val="accent2">
                  <a:lumMod val="75000"/>
                </a:schemeClr>
              </a:solidFill>
            </a:rPr>
            <a:t> para codificación interactiva</a:t>
          </a:r>
          <a:endParaRPr lang="en-US" sz="2500" kern="1200" dirty="0">
            <a:solidFill>
              <a:schemeClr val="accent2">
                <a:lumMod val="75000"/>
              </a:schemeClr>
            </a:solidFill>
          </a:endParaRPr>
        </a:p>
      </dsp:txBody>
      <dsp:txXfrm>
        <a:off x="1226615" y="2655466"/>
        <a:ext cx="8720659" cy="106200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E081A-C068-4C94-8F09-3F8329B1EC20}">
      <dsp:nvSpPr>
        <dsp:cNvPr id="0" name=""/>
        <dsp:cNvSpPr/>
      </dsp:nvSpPr>
      <dsp:spPr>
        <a:xfrm rot="5400000">
          <a:off x="6039470" y="-2276496"/>
          <a:ext cx="1451252" cy="636715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285750" lvl="1" indent="-285750" algn="l" defTabSz="1333500">
            <a:lnSpc>
              <a:spcPct val="90000"/>
            </a:lnSpc>
            <a:spcBef>
              <a:spcPct val="0"/>
            </a:spcBef>
            <a:spcAft>
              <a:spcPct val="15000"/>
            </a:spcAft>
            <a:buChar char="••"/>
          </a:pPr>
          <a:r>
            <a:rPr lang="es-ES" sz="3000" kern="1200" dirty="0" smtClean="0">
              <a:solidFill>
                <a:schemeClr val="tx2">
                  <a:lumMod val="50000"/>
                </a:schemeClr>
              </a:solidFill>
            </a:rPr>
            <a:t>Tarea históricamente importante y difícil para los ordenadores</a:t>
          </a:r>
          <a:endParaRPr lang="en-US" sz="3000" kern="1200" dirty="0">
            <a:solidFill>
              <a:schemeClr val="tx2">
                <a:lumMod val="50000"/>
              </a:schemeClr>
            </a:solidFill>
          </a:endParaRPr>
        </a:p>
      </dsp:txBody>
      <dsp:txXfrm rot="-5400000">
        <a:off x="3581521" y="252297"/>
        <a:ext cx="6296306" cy="1309564"/>
      </dsp:txXfrm>
    </dsp:sp>
    <dsp:sp modelId="{B00D7F09-34B4-40B9-BF2D-0DA04B182A40}">
      <dsp:nvSpPr>
        <dsp:cNvPr id="0" name=""/>
        <dsp:cNvSpPr/>
      </dsp:nvSpPr>
      <dsp:spPr>
        <a:xfrm>
          <a:off x="0" y="0"/>
          <a:ext cx="3581521" cy="1814065"/>
        </a:xfrm>
        <a:prstGeom prst="roundRect">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s-ES" sz="2400" kern="1200" dirty="0" smtClean="0"/>
            <a:t>Entrenar una red para clasificar correctamente los dígitos manuscritos</a:t>
          </a:r>
          <a:endParaRPr lang="en-US" sz="2400" kern="1200" dirty="0"/>
        </a:p>
      </dsp:txBody>
      <dsp:txXfrm>
        <a:off x="88555" y="88555"/>
        <a:ext cx="3404411" cy="1636955"/>
      </dsp:txXfrm>
    </dsp:sp>
    <dsp:sp modelId="{20CB7FF9-0B4C-41CC-B0CC-BA8E1E4022CD}">
      <dsp:nvSpPr>
        <dsp:cNvPr id="0" name=""/>
        <dsp:cNvSpPr/>
      </dsp:nvSpPr>
      <dsp:spPr>
        <a:xfrm rot="5400000">
          <a:off x="6039470" y="-371728"/>
          <a:ext cx="1451252" cy="636715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285750" lvl="1" indent="-285750" algn="l" defTabSz="1333500">
            <a:lnSpc>
              <a:spcPct val="90000"/>
            </a:lnSpc>
            <a:spcBef>
              <a:spcPct val="0"/>
            </a:spcBef>
            <a:spcAft>
              <a:spcPct val="15000"/>
            </a:spcAft>
            <a:buChar char="••"/>
          </a:pPr>
          <a:r>
            <a:rPr lang="es-ES" sz="3000" kern="1200" dirty="0" smtClean="0">
              <a:solidFill>
                <a:schemeClr val="tx2">
                  <a:lumMod val="50000"/>
                </a:schemeClr>
              </a:solidFill>
            </a:rPr>
            <a:t>Exponerse al ejemplo e intentar descifrar las reglas de funcionamiento.</a:t>
          </a:r>
          <a:endParaRPr lang="en-US" sz="3000" kern="1200" dirty="0">
            <a:solidFill>
              <a:schemeClr val="tx2">
                <a:lumMod val="50000"/>
              </a:schemeClr>
            </a:solidFill>
          </a:endParaRPr>
        </a:p>
      </dsp:txBody>
      <dsp:txXfrm rot="-5400000">
        <a:off x="3581521" y="2157065"/>
        <a:ext cx="6296306" cy="1309564"/>
      </dsp:txXfrm>
    </dsp:sp>
    <dsp:sp modelId="{F9B7DB36-591A-4DBB-81A4-2B1A5EBBBD6C}">
      <dsp:nvSpPr>
        <dsp:cNvPr id="0" name=""/>
        <dsp:cNvSpPr/>
      </dsp:nvSpPr>
      <dsp:spPr>
        <a:xfrm>
          <a:off x="0" y="1904814"/>
          <a:ext cx="3581521" cy="1814065"/>
        </a:xfrm>
        <a:prstGeom prst="roundRect">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s-ES" sz="2400" kern="1200" dirty="0" smtClean="0"/>
            <a:t>Intenta aprender como una red neuronal</a:t>
          </a:r>
          <a:endParaRPr lang="en-US" sz="2400" kern="1200" dirty="0"/>
        </a:p>
      </dsp:txBody>
      <dsp:txXfrm>
        <a:off x="88555" y="1993369"/>
        <a:ext cx="3404411" cy="1636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246C69-AD90-45F9-9538-1831F6A433F4}">
      <dsp:nvSpPr>
        <dsp:cNvPr id="0" name=""/>
        <dsp:cNvSpPr/>
      </dsp:nvSpPr>
      <dsp:spPr>
        <a:xfrm>
          <a:off x="0" y="61042"/>
          <a:ext cx="4945062" cy="1140750"/>
        </a:xfrm>
        <a:prstGeom prst="roundRect">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s-ES" sz="3000" b="0" kern="1200" dirty="0" smtClean="0"/>
            <a:t>Inspirado en la biología</a:t>
          </a:r>
          <a:endParaRPr lang="en-US" sz="3000" kern="1200" dirty="0"/>
        </a:p>
      </dsp:txBody>
      <dsp:txXfrm>
        <a:off x="55687" y="116729"/>
        <a:ext cx="4833688" cy="1029376"/>
      </dsp:txXfrm>
    </dsp:sp>
    <dsp:sp modelId="{03EE7C50-D4A2-481B-8E5D-D0C1642532C9}">
      <dsp:nvSpPr>
        <dsp:cNvPr id="0" name=""/>
        <dsp:cNvSpPr/>
      </dsp:nvSpPr>
      <dsp:spPr>
        <a:xfrm>
          <a:off x="0" y="1276385"/>
          <a:ext cx="4945062" cy="1140750"/>
        </a:xfrm>
        <a:prstGeom prst="roundRect">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s-ES" sz="3000" b="0" kern="1200" dirty="0" smtClean="0"/>
            <a:t>Creado en los años 50</a:t>
          </a:r>
          <a:endParaRPr lang="en-US" sz="3000" kern="1200" dirty="0"/>
        </a:p>
      </dsp:txBody>
      <dsp:txXfrm>
        <a:off x="55687" y="1332072"/>
        <a:ext cx="4833688" cy="1029376"/>
      </dsp:txXfrm>
    </dsp:sp>
    <dsp:sp modelId="{20BB3163-97D9-41C9-98B6-587640A5E6D6}">
      <dsp:nvSpPr>
        <dsp:cNvPr id="0" name=""/>
        <dsp:cNvSpPr/>
      </dsp:nvSpPr>
      <dsp:spPr>
        <a:xfrm>
          <a:off x="0" y="2503535"/>
          <a:ext cx="4945062" cy="1140750"/>
        </a:xfrm>
        <a:prstGeom prst="roundRect">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s-ES" sz="3000" b="0" kern="1200" dirty="0" smtClean="0"/>
            <a:t>Superada por la arquitectura Von Neumann</a:t>
          </a:r>
          <a:endParaRPr lang="en-US" sz="3000" kern="1200" dirty="0"/>
        </a:p>
      </dsp:txBody>
      <dsp:txXfrm>
        <a:off x="55687" y="2559222"/>
        <a:ext cx="4833688" cy="10293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3FE23-6853-49A8-9A31-ABAA12EB47EA}">
      <dsp:nvSpPr>
        <dsp:cNvPr id="0" name=""/>
        <dsp:cNvSpPr/>
      </dsp:nvSpPr>
      <dsp:spPr>
        <a:xfrm>
          <a:off x="0" y="0"/>
          <a:ext cx="9947275" cy="106200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957663-D996-4607-A5DE-EA4613185A75}">
      <dsp:nvSpPr>
        <dsp:cNvPr id="0" name=""/>
        <dsp:cNvSpPr/>
      </dsp:nvSpPr>
      <dsp:spPr>
        <a:xfrm>
          <a:off x="321256" y="239404"/>
          <a:ext cx="584102" cy="5841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40CE1A-BEA2-4F77-A0F6-79D5382CD4BA}">
      <dsp:nvSpPr>
        <dsp:cNvPr id="0" name=""/>
        <dsp:cNvSpPr/>
      </dsp:nvSpPr>
      <dsp:spPr>
        <a:xfrm>
          <a:off x="1226615" y="453"/>
          <a:ext cx="8720659" cy="106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96" tIns="112396" rIns="112396" bIns="112396" numCol="1" spcCol="1270" anchor="ctr" anchorCtr="0">
          <a:noAutofit/>
        </a:bodyPr>
        <a:lstStyle/>
        <a:p>
          <a:pPr lvl="0" algn="l" defTabSz="1111250">
            <a:lnSpc>
              <a:spcPct val="100000"/>
            </a:lnSpc>
            <a:spcBef>
              <a:spcPct val="0"/>
            </a:spcBef>
            <a:spcAft>
              <a:spcPct val="35000"/>
            </a:spcAft>
          </a:pPr>
          <a:r>
            <a:rPr lang="es-ES" sz="2500" kern="1200" dirty="0" smtClean="0">
              <a:solidFill>
                <a:srgbClr val="007450"/>
              </a:solidFill>
            </a:rPr>
            <a:t>Alta complejidad</a:t>
          </a:r>
          <a:endParaRPr lang="en-US" sz="2500" kern="1200" dirty="0">
            <a:solidFill>
              <a:srgbClr val="007450"/>
            </a:solidFill>
          </a:endParaRPr>
        </a:p>
      </dsp:txBody>
      <dsp:txXfrm>
        <a:off x="1226615" y="453"/>
        <a:ext cx="8720659" cy="1062004"/>
      </dsp:txXfrm>
    </dsp:sp>
    <dsp:sp modelId="{EC495619-873F-4555-AB3B-AD8B512C08AC}">
      <dsp:nvSpPr>
        <dsp:cNvPr id="0" name=""/>
        <dsp:cNvSpPr/>
      </dsp:nvSpPr>
      <dsp:spPr>
        <a:xfrm>
          <a:off x="0" y="1327960"/>
          <a:ext cx="9947275" cy="106200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C551B8-BC69-4214-BBC0-011FBC3ED17A}">
      <dsp:nvSpPr>
        <dsp:cNvPr id="0" name=""/>
        <dsp:cNvSpPr/>
      </dsp:nvSpPr>
      <dsp:spPr>
        <a:xfrm>
          <a:off x="321256" y="1566911"/>
          <a:ext cx="584102" cy="5841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EF440F-A97B-42DD-AE86-425A57A275DA}">
      <dsp:nvSpPr>
        <dsp:cNvPr id="0" name=""/>
        <dsp:cNvSpPr/>
      </dsp:nvSpPr>
      <dsp:spPr>
        <a:xfrm>
          <a:off x="1226615" y="1327960"/>
          <a:ext cx="8720659" cy="106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96" tIns="112396" rIns="112396" bIns="112396" numCol="1" spcCol="1270" anchor="ctr" anchorCtr="0">
          <a:noAutofit/>
        </a:bodyPr>
        <a:lstStyle/>
        <a:p>
          <a:pPr lvl="0" algn="l" defTabSz="1111250">
            <a:lnSpc>
              <a:spcPct val="100000"/>
            </a:lnSpc>
            <a:spcBef>
              <a:spcPct val="0"/>
            </a:spcBef>
            <a:spcAft>
              <a:spcPct val="35000"/>
            </a:spcAft>
          </a:pPr>
          <a:r>
            <a:rPr lang="es-ES" sz="2500" kern="1200" dirty="0" smtClean="0">
              <a:solidFill>
                <a:srgbClr val="007450"/>
              </a:solidFill>
            </a:rPr>
            <a:t>Programado por cientos de ingenieros</a:t>
          </a:r>
          <a:endParaRPr lang="en-US" sz="2500" kern="1200" dirty="0">
            <a:solidFill>
              <a:srgbClr val="007450"/>
            </a:solidFill>
          </a:endParaRPr>
        </a:p>
      </dsp:txBody>
      <dsp:txXfrm>
        <a:off x="1226615" y="1327960"/>
        <a:ext cx="8720659" cy="1062004"/>
      </dsp:txXfrm>
    </dsp:sp>
    <dsp:sp modelId="{BA3B3DFB-E1BC-497A-8072-D687E24626E0}">
      <dsp:nvSpPr>
        <dsp:cNvPr id="0" name=""/>
        <dsp:cNvSpPr/>
      </dsp:nvSpPr>
      <dsp:spPr>
        <a:xfrm>
          <a:off x="0" y="2655466"/>
          <a:ext cx="9947275" cy="106200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4651CE-2E9B-4CEA-9525-7A87687C767D}">
      <dsp:nvSpPr>
        <dsp:cNvPr id="0" name=""/>
        <dsp:cNvSpPr/>
      </dsp:nvSpPr>
      <dsp:spPr>
        <a:xfrm>
          <a:off x="321256" y="2894417"/>
          <a:ext cx="584102" cy="5841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272805-78F8-4FD5-89D5-46A3B50E46F2}">
      <dsp:nvSpPr>
        <dsp:cNvPr id="0" name=""/>
        <dsp:cNvSpPr/>
      </dsp:nvSpPr>
      <dsp:spPr>
        <a:xfrm>
          <a:off x="1226615" y="2655466"/>
          <a:ext cx="8720659" cy="106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96" tIns="112396" rIns="112396" bIns="112396" numCol="1" spcCol="1270" anchor="ctr" anchorCtr="0">
          <a:noAutofit/>
        </a:bodyPr>
        <a:lstStyle/>
        <a:p>
          <a:pPr lvl="0" algn="l" defTabSz="1111250">
            <a:lnSpc>
              <a:spcPct val="100000"/>
            </a:lnSpc>
            <a:spcBef>
              <a:spcPct val="0"/>
            </a:spcBef>
            <a:spcAft>
              <a:spcPct val="35000"/>
            </a:spcAft>
          </a:pPr>
          <a:r>
            <a:rPr lang="es-ES" sz="2500" kern="1200" dirty="0" smtClean="0">
              <a:solidFill>
                <a:srgbClr val="007450"/>
              </a:solidFill>
            </a:rPr>
            <a:t>Programación rigurosa de muchas normas</a:t>
          </a:r>
          <a:endParaRPr lang="en-US" sz="2500" kern="1200" dirty="0">
            <a:solidFill>
              <a:srgbClr val="007450"/>
            </a:solidFill>
          </a:endParaRPr>
        </a:p>
      </dsp:txBody>
      <dsp:txXfrm>
        <a:off x="1226615" y="2655466"/>
        <a:ext cx="8720659" cy="10620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35C97-D7D7-40C7-B230-E3D136928885}">
      <dsp:nvSpPr>
        <dsp:cNvPr id="0" name=""/>
        <dsp:cNvSpPr/>
      </dsp:nvSpPr>
      <dsp:spPr>
        <a:xfrm>
          <a:off x="0" y="0"/>
          <a:ext cx="3108523" cy="3694112"/>
        </a:xfrm>
        <a:prstGeom prst="rect">
          <a:avLst/>
        </a:prstGeom>
        <a:solidFill>
          <a:schemeClr val="bg2">
            <a:lumMod val="40000"/>
            <a:lumOff val="60000"/>
            <a:alpha val="9000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353" tIns="330200" rIns="242353" bIns="330200" numCol="1" spcCol="1270" anchor="t" anchorCtr="0">
          <a:noAutofit/>
        </a:bodyPr>
        <a:lstStyle/>
        <a:p>
          <a:pPr lvl="0" algn="ctr" defTabSz="1022350">
            <a:lnSpc>
              <a:spcPct val="90000"/>
            </a:lnSpc>
            <a:spcBef>
              <a:spcPct val="0"/>
            </a:spcBef>
            <a:spcAft>
              <a:spcPct val="35000"/>
            </a:spcAft>
          </a:pPr>
          <a:r>
            <a:rPr lang="es-ES" sz="2300" b="0" kern="1200" dirty="0" smtClean="0">
              <a:solidFill>
                <a:schemeClr val="tx2">
                  <a:lumMod val="75000"/>
                </a:schemeClr>
              </a:solidFill>
            </a:rPr>
            <a:t>Definir un conjunto de reglas de clasificación</a:t>
          </a:r>
          <a:endParaRPr lang="en-US" sz="2300" kern="1200" dirty="0">
            <a:solidFill>
              <a:schemeClr val="tx2">
                <a:lumMod val="75000"/>
              </a:schemeClr>
            </a:solidFill>
          </a:endParaRPr>
        </a:p>
      </dsp:txBody>
      <dsp:txXfrm>
        <a:off x="0" y="1403762"/>
        <a:ext cx="3108523" cy="2216467"/>
      </dsp:txXfrm>
    </dsp:sp>
    <dsp:sp modelId="{126CFAAB-1CDA-4EFC-AA8D-A1B6E330A0BB}">
      <dsp:nvSpPr>
        <dsp:cNvPr id="0" name=""/>
        <dsp:cNvSpPr/>
      </dsp:nvSpPr>
      <dsp:spPr>
        <a:xfrm>
          <a:off x="1000144" y="369411"/>
          <a:ext cx="1108233" cy="1108233"/>
        </a:xfrm>
        <a:prstGeom prst="ellipse">
          <a:avLst/>
        </a:prstGeom>
        <a:solidFill>
          <a:srgbClr val="92D050"/>
        </a:solidFill>
        <a:ln w="25400" cap="flat" cmpd="sng" algn="ctr">
          <a:solidFill>
            <a:schemeClr val="tx2">
              <a:lumMod val="5000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6402" tIns="12700" rIns="86402" bIns="12700" numCol="1" spcCol="1270" anchor="ctr" anchorCtr="0">
          <a:noAutofit/>
        </a:bodyPr>
        <a:lstStyle/>
        <a:p>
          <a:pPr lvl="0" algn="ctr" defTabSz="2133600">
            <a:lnSpc>
              <a:spcPct val="90000"/>
            </a:lnSpc>
            <a:spcBef>
              <a:spcPct val="0"/>
            </a:spcBef>
            <a:spcAft>
              <a:spcPct val="35000"/>
            </a:spcAft>
          </a:pPr>
          <a:r>
            <a:rPr lang="en-US" sz="4800" kern="1200" dirty="0"/>
            <a:t>1</a:t>
          </a:r>
        </a:p>
      </dsp:txBody>
      <dsp:txXfrm>
        <a:off x="1162441" y="531708"/>
        <a:ext cx="783639" cy="783639"/>
      </dsp:txXfrm>
    </dsp:sp>
    <dsp:sp modelId="{287512D8-4667-4274-99A5-51AD217D65F9}">
      <dsp:nvSpPr>
        <dsp:cNvPr id="0" name=""/>
        <dsp:cNvSpPr/>
      </dsp:nvSpPr>
      <dsp:spPr>
        <a:xfrm>
          <a:off x="0" y="3694040"/>
          <a:ext cx="3108523" cy="7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EE275E6-AB00-4938-A6EC-731043CF85E1}">
      <dsp:nvSpPr>
        <dsp:cNvPr id="0" name=""/>
        <dsp:cNvSpPr/>
      </dsp:nvSpPr>
      <dsp:spPr>
        <a:xfrm>
          <a:off x="3419375" y="0"/>
          <a:ext cx="3108523" cy="3694112"/>
        </a:xfrm>
        <a:prstGeom prst="rect">
          <a:avLst/>
        </a:prstGeom>
        <a:solidFill>
          <a:schemeClr val="bg2">
            <a:lumMod val="40000"/>
            <a:lumOff val="60000"/>
            <a:alpha val="9000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353" tIns="330200" rIns="242353" bIns="330200" numCol="1" spcCol="1270" anchor="t" anchorCtr="0">
          <a:noAutofit/>
        </a:bodyPr>
        <a:lstStyle/>
        <a:p>
          <a:pPr lvl="0" algn="ctr" defTabSz="1022350">
            <a:lnSpc>
              <a:spcPct val="90000"/>
            </a:lnSpc>
            <a:spcBef>
              <a:spcPct val="0"/>
            </a:spcBef>
            <a:spcAft>
              <a:spcPct val="35000"/>
            </a:spcAft>
          </a:pPr>
          <a:r>
            <a:rPr lang="es-ES" sz="2300" b="0" kern="1200" dirty="0" smtClean="0">
              <a:solidFill>
                <a:schemeClr val="tx2">
                  <a:lumMod val="75000"/>
                </a:schemeClr>
              </a:solidFill>
            </a:rPr>
            <a:t>Programar esas reglas en el ordenador</a:t>
          </a:r>
          <a:endParaRPr lang="en-US" sz="2300" kern="1200" dirty="0">
            <a:solidFill>
              <a:schemeClr val="tx2">
                <a:lumMod val="75000"/>
              </a:schemeClr>
            </a:solidFill>
          </a:endParaRPr>
        </a:p>
      </dsp:txBody>
      <dsp:txXfrm>
        <a:off x="3419375" y="1403762"/>
        <a:ext cx="3108523" cy="2216467"/>
      </dsp:txXfrm>
    </dsp:sp>
    <dsp:sp modelId="{F8F17B97-1F6D-413B-A006-BC3F47E7C2A9}">
      <dsp:nvSpPr>
        <dsp:cNvPr id="0" name=""/>
        <dsp:cNvSpPr/>
      </dsp:nvSpPr>
      <dsp:spPr>
        <a:xfrm>
          <a:off x="4419520" y="369411"/>
          <a:ext cx="1108233" cy="1108233"/>
        </a:xfrm>
        <a:prstGeom prst="ellipse">
          <a:avLst/>
        </a:prstGeom>
        <a:solidFill>
          <a:srgbClr val="92D050"/>
        </a:solidFill>
        <a:ln w="25400" cap="flat" cmpd="sng" algn="ctr">
          <a:solidFill>
            <a:schemeClr val="tx2">
              <a:lumMod val="5000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6402" tIns="12700" rIns="86402" bIns="12700" numCol="1" spcCol="1270" anchor="ctr" anchorCtr="0">
          <a:noAutofit/>
        </a:bodyPr>
        <a:lstStyle/>
        <a:p>
          <a:pPr lvl="0" algn="ctr" defTabSz="2133600">
            <a:lnSpc>
              <a:spcPct val="90000"/>
            </a:lnSpc>
            <a:spcBef>
              <a:spcPct val="0"/>
            </a:spcBef>
            <a:spcAft>
              <a:spcPct val="35000"/>
            </a:spcAft>
          </a:pPr>
          <a:r>
            <a:rPr lang="en-US" sz="4800" kern="1200"/>
            <a:t>2</a:t>
          </a:r>
          <a:endParaRPr lang="en-US" sz="4800" kern="1200" dirty="0"/>
        </a:p>
      </dsp:txBody>
      <dsp:txXfrm>
        <a:off x="4581817" y="531708"/>
        <a:ext cx="783639" cy="783639"/>
      </dsp:txXfrm>
    </dsp:sp>
    <dsp:sp modelId="{6D54BF08-C299-4B6A-AAC5-FD298A51554B}">
      <dsp:nvSpPr>
        <dsp:cNvPr id="0" name=""/>
        <dsp:cNvSpPr/>
      </dsp:nvSpPr>
      <dsp:spPr>
        <a:xfrm>
          <a:off x="3419375" y="3694040"/>
          <a:ext cx="3108523" cy="7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6AC3852-3DF7-40CF-BE8C-166DB04E564E}">
      <dsp:nvSpPr>
        <dsp:cNvPr id="0" name=""/>
        <dsp:cNvSpPr/>
      </dsp:nvSpPr>
      <dsp:spPr>
        <a:xfrm>
          <a:off x="6838751" y="0"/>
          <a:ext cx="3108523" cy="3694112"/>
        </a:xfrm>
        <a:prstGeom prst="rect">
          <a:avLst/>
        </a:prstGeom>
        <a:solidFill>
          <a:schemeClr val="bg2">
            <a:lumMod val="40000"/>
            <a:lumOff val="60000"/>
            <a:alpha val="9000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353" tIns="330200" rIns="242353" bIns="330200" numCol="1" spcCol="1270" anchor="t" anchorCtr="0">
          <a:noAutofit/>
        </a:bodyPr>
        <a:lstStyle/>
        <a:p>
          <a:pPr lvl="0" algn="ctr" defTabSz="1022350">
            <a:lnSpc>
              <a:spcPct val="90000"/>
            </a:lnSpc>
            <a:spcBef>
              <a:spcPct val="0"/>
            </a:spcBef>
            <a:spcAft>
              <a:spcPct val="35000"/>
            </a:spcAft>
          </a:pPr>
          <a:r>
            <a:rPr lang="es-ES" sz="2300" b="0" kern="1200" dirty="0" smtClean="0">
              <a:solidFill>
                <a:schemeClr val="tx2">
                  <a:lumMod val="75000"/>
                </a:schemeClr>
              </a:solidFill>
            </a:rPr>
            <a:t>Aliméntelo con ejemplos y el programa utilizará las reglas para clasificar</a:t>
          </a:r>
          <a:endParaRPr lang="en-US" sz="2300" kern="1200" dirty="0">
            <a:solidFill>
              <a:schemeClr val="tx2">
                <a:lumMod val="75000"/>
              </a:schemeClr>
            </a:solidFill>
          </a:endParaRPr>
        </a:p>
      </dsp:txBody>
      <dsp:txXfrm>
        <a:off x="6838751" y="1403762"/>
        <a:ext cx="3108523" cy="2216467"/>
      </dsp:txXfrm>
    </dsp:sp>
    <dsp:sp modelId="{DEEDB967-833F-4749-A2E9-00164021DECD}">
      <dsp:nvSpPr>
        <dsp:cNvPr id="0" name=""/>
        <dsp:cNvSpPr/>
      </dsp:nvSpPr>
      <dsp:spPr>
        <a:xfrm>
          <a:off x="7838896" y="369411"/>
          <a:ext cx="1108233" cy="1108233"/>
        </a:xfrm>
        <a:prstGeom prst="ellipse">
          <a:avLst/>
        </a:prstGeom>
        <a:solidFill>
          <a:srgbClr val="92D050"/>
        </a:solidFill>
        <a:ln w="25400" cap="flat" cmpd="sng" algn="ctr">
          <a:solidFill>
            <a:schemeClr val="tx2">
              <a:lumMod val="5000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6402" tIns="12700" rIns="86402" bIns="12700" numCol="1" spcCol="1270" anchor="ctr" anchorCtr="0">
          <a:noAutofit/>
        </a:bodyPr>
        <a:lstStyle/>
        <a:p>
          <a:pPr lvl="0" algn="ctr" defTabSz="2133600">
            <a:lnSpc>
              <a:spcPct val="90000"/>
            </a:lnSpc>
            <a:spcBef>
              <a:spcPct val="0"/>
            </a:spcBef>
            <a:spcAft>
              <a:spcPct val="35000"/>
            </a:spcAft>
          </a:pPr>
          <a:r>
            <a:rPr lang="en-US" sz="4800" kern="1200"/>
            <a:t>3</a:t>
          </a:r>
        </a:p>
      </dsp:txBody>
      <dsp:txXfrm>
        <a:off x="8001193" y="531708"/>
        <a:ext cx="783639" cy="783639"/>
      </dsp:txXfrm>
    </dsp:sp>
    <dsp:sp modelId="{9C742861-3143-4258-ACC5-188573C8A96A}">
      <dsp:nvSpPr>
        <dsp:cNvPr id="0" name=""/>
        <dsp:cNvSpPr/>
      </dsp:nvSpPr>
      <dsp:spPr>
        <a:xfrm>
          <a:off x="6838751" y="3694040"/>
          <a:ext cx="3108523" cy="7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35C97-D7D7-40C7-B230-E3D136928885}">
      <dsp:nvSpPr>
        <dsp:cNvPr id="0" name=""/>
        <dsp:cNvSpPr/>
      </dsp:nvSpPr>
      <dsp:spPr>
        <a:xfrm>
          <a:off x="0" y="0"/>
          <a:ext cx="3108959" cy="3693758"/>
        </a:xfrm>
        <a:prstGeom prst="rect">
          <a:avLst/>
        </a:prstGeom>
        <a:solidFill>
          <a:schemeClr val="bg2">
            <a:lumMod val="40000"/>
            <a:lumOff val="60000"/>
            <a:alpha val="9000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387" tIns="330200" rIns="242387" bIns="330200" numCol="1" spcCol="1270" anchor="t" anchorCtr="0">
          <a:noAutofit/>
        </a:bodyPr>
        <a:lstStyle/>
        <a:p>
          <a:pPr lvl="0" algn="ctr" defTabSz="1066800">
            <a:lnSpc>
              <a:spcPct val="90000"/>
            </a:lnSpc>
            <a:spcBef>
              <a:spcPct val="0"/>
            </a:spcBef>
            <a:spcAft>
              <a:spcPct val="35000"/>
            </a:spcAft>
          </a:pPr>
          <a:r>
            <a:rPr lang="es-ES" sz="2400" kern="1200" dirty="0" smtClean="0">
              <a:solidFill>
                <a:schemeClr val="tx2">
                  <a:lumMod val="75000"/>
                </a:schemeClr>
              </a:solidFill>
            </a:rPr>
            <a:t>Mostrar modelo de los ejemplos con la respuesta de cómo clasificar</a:t>
          </a:r>
          <a:endParaRPr lang="en-US" sz="2400" kern="1200" dirty="0">
            <a:solidFill>
              <a:schemeClr val="tx2">
                <a:lumMod val="75000"/>
              </a:schemeClr>
            </a:solidFill>
          </a:endParaRPr>
        </a:p>
      </dsp:txBody>
      <dsp:txXfrm>
        <a:off x="0" y="1403628"/>
        <a:ext cx="3108959" cy="2216254"/>
      </dsp:txXfrm>
    </dsp:sp>
    <dsp:sp modelId="{126CFAAB-1CDA-4EFC-AA8D-A1B6E330A0BB}">
      <dsp:nvSpPr>
        <dsp:cNvPr id="0" name=""/>
        <dsp:cNvSpPr/>
      </dsp:nvSpPr>
      <dsp:spPr>
        <a:xfrm>
          <a:off x="1000416" y="369375"/>
          <a:ext cx="1108127" cy="1108127"/>
        </a:xfrm>
        <a:prstGeom prst="ellipse">
          <a:avLst/>
        </a:prstGeom>
        <a:solidFill>
          <a:srgbClr val="92D050"/>
        </a:solidFill>
        <a:ln w="25400" cap="flat" cmpd="sng" algn="ctr">
          <a:solidFill>
            <a:schemeClr val="tx2">
              <a:lumMod val="5000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6394" tIns="12700" rIns="86394" bIns="12700" numCol="1" spcCol="1270" anchor="ctr" anchorCtr="0">
          <a:noAutofit/>
        </a:bodyPr>
        <a:lstStyle/>
        <a:p>
          <a:pPr lvl="0" algn="ctr" defTabSz="2133600">
            <a:lnSpc>
              <a:spcPct val="90000"/>
            </a:lnSpc>
            <a:spcBef>
              <a:spcPct val="0"/>
            </a:spcBef>
            <a:spcAft>
              <a:spcPct val="35000"/>
            </a:spcAft>
          </a:pPr>
          <a:r>
            <a:rPr lang="en-US" sz="4800" kern="1200"/>
            <a:t>1</a:t>
          </a:r>
        </a:p>
      </dsp:txBody>
      <dsp:txXfrm>
        <a:off x="1162697" y="531656"/>
        <a:ext cx="783565" cy="783565"/>
      </dsp:txXfrm>
    </dsp:sp>
    <dsp:sp modelId="{287512D8-4667-4274-99A5-51AD217D65F9}">
      <dsp:nvSpPr>
        <dsp:cNvPr id="0" name=""/>
        <dsp:cNvSpPr/>
      </dsp:nvSpPr>
      <dsp:spPr>
        <a:xfrm>
          <a:off x="0" y="3693686"/>
          <a:ext cx="3108959" cy="7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EE275E6-AB00-4938-A6EC-731043CF85E1}">
      <dsp:nvSpPr>
        <dsp:cNvPr id="0" name=""/>
        <dsp:cNvSpPr/>
      </dsp:nvSpPr>
      <dsp:spPr>
        <a:xfrm>
          <a:off x="3419855" y="0"/>
          <a:ext cx="3108959" cy="3693758"/>
        </a:xfrm>
        <a:prstGeom prst="rect">
          <a:avLst/>
        </a:prstGeom>
        <a:solidFill>
          <a:schemeClr val="bg2">
            <a:lumMod val="40000"/>
            <a:lumOff val="60000"/>
            <a:alpha val="9000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387" tIns="330200" rIns="242387" bIns="330200" numCol="1" spcCol="1270" anchor="t" anchorCtr="0">
          <a:noAutofit/>
        </a:bodyPr>
        <a:lstStyle/>
        <a:p>
          <a:pPr lvl="0" algn="ctr" defTabSz="1066800">
            <a:lnSpc>
              <a:spcPct val="90000"/>
            </a:lnSpc>
            <a:spcBef>
              <a:spcPct val="0"/>
            </a:spcBef>
            <a:spcAft>
              <a:spcPct val="35000"/>
            </a:spcAft>
          </a:pPr>
          <a:r>
            <a:rPr lang="es-ES" sz="2400" kern="1200" dirty="0" smtClean="0">
              <a:solidFill>
                <a:schemeClr val="tx2">
                  <a:lumMod val="75000"/>
                </a:schemeClr>
              </a:solidFill>
            </a:rPr>
            <a:t>El modelo hace conjeturas, nosotros le decimos si acierta o no</a:t>
          </a:r>
          <a:endParaRPr lang="en-US" sz="2400" kern="1200" dirty="0">
            <a:solidFill>
              <a:schemeClr val="tx2">
                <a:lumMod val="75000"/>
              </a:schemeClr>
            </a:solidFill>
          </a:endParaRPr>
        </a:p>
      </dsp:txBody>
      <dsp:txXfrm>
        <a:off x="3419855" y="1403628"/>
        <a:ext cx="3108959" cy="2216254"/>
      </dsp:txXfrm>
    </dsp:sp>
    <dsp:sp modelId="{F8F17B97-1F6D-413B-A006-BC3F47E7C2A9}">
      <dsp:nvSpPr>
        <dsp:cNvPr id="0" name=""/>
        <dsp:cNvSpPr/>
      </dsp:nvSpPr>
      <dsp:spPr>
        <a:xfrm>
          <a:off x="4420272" y="369375"/>
          <a:ext cx="1108127" cy="1108127"/>
        </a:xfrm>
        <a:prstGeom prst="ellipse">
          <a:avLst/>
        </a:prstGeom>
        <a:solidFill>
          <a:srgbClr val="92D050"/>
        </a:solidFill>
        <a:ln w="25400" cap="flat" cmpd="sng" algn="ctr">
          <a:solidFill>
            <a:schemeClr val="tx2">
              <a:lumMod val="5000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6394" tIns="12700" rIns="86394" bIns="12700" numCol="1" spcCol="1270" anchor="ctr" anchorCtr="0">
          <a:noAutofit/>
        </a:bodyPr>
        <a:lstStyle/>
        <a:p>
          <a:pPr lvl="0" algn="ctr" defTabSz="2133600">
            <a:lnSpc>
              <a:spcPct val="90000"/>
            </a:lnSpc>
            <a:spcBef>
              <a:spcPct val="0"/>
            </a:spcBef>
            <a:spcAft>
              <a:spcPct val="35000"/>
            </a:spcAft>
          </a:pPr>
          <a:r>
            <a:rPr lang="en-US" sz="4800" kern="1200"/>
            <a:t>2</a:t>
          </a:r>
          <a:endParaRPr lang="en-US" sz="4800" kern="1200" dirty="0"/>
        </a:p>
      </dsp:txBody>
      <dsp:txXfrm>
        <a:off x="4582553" y="531656"/>
        <a:ext cx="783565" cy="783565"/>
      </dsp:txXfrm>
    </dsp:sp>
    <dsp:sp modelId="{6D54BF08-C299-4B6A-AAC5-FD298A51554B}">
      <dsp:nvSpPr>
        <dsp:cNvPr id="0" name=""/>
        <dsp:cNvSpPr/>
      </dsp:nvSpPr>
      <dsp:spPr>
        <a:xfrm>
          <a:off x="3419855" y="3693686"/>
          <a:ext cx="3108959" cy="7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6AC3852-3DF7-40CF-BE8C-166DB04E564E}">
      <dsp:nvSpPr>
        <dsp:cNvPr id="0" name=""/>
        <dsp:cNvSpPr/>
      </dsp:nvSpPr>
      <dsp:spPr>
        <a:xfrm>
          <a:off x="6839711" y="0"/>
          <a:ext cx="3108959" cy="3693758"/>
        </a:xfrm>
        <a:prstGeom prst="rect">
          <a:avLst/>
        </a:prstGeom>
        <a:solidFill>
          <a:schemeClr val="bg2">
            <a:lumMod val="40000"/>
            <a:lumOff val="60000"/>
            <a:alpha val="9000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387" tIns="330200" rIns="242387" bIns="330200" numCol="1" spcCol="1270" anchor="t" anchorCtr="0">
          <a:noAutofit/>
        </a:bodyPr>
        <a:lstStyle/>
        <a:p>
          <a:pPr lvl="0" algn="ctr" defTabSz="889000">
            <a:lnSpc>
              <a:spcPct val="90000"/>
            </a:lnSpc>
            <a:spcBef>
              <a:spcPct val="0"/>
            </a:spcBef>
            <a:spcAft>
              <a:spcPct val="35000"/>
            </a:spcAft>
          </a:pPr>
          <a:r>
            <a:rPr lang="es-ES" sz="2000" kern="1200" dirty="0" smtClean="0">
              <a:solidFill>
                <a:schemeClr val="tx2">
                  <a:lumMod val="75000"/>
                </a:schemeClr>
              </a:solidFill>
            </a:rPr>
            <a:t>El modelo aprende a categorizar correctamente a medida que se entrena. El sistema aprende las reglas por sí solo.</a:t>
          </a:r>
          <a:endParaRPr lang="en-US" sz="2000" kern="1200" dirty="0">
            <a:solidFill>
              <a:schemeClr val="tx2">
                <a:lumMod val="75000"/>
              </a:schemeClr>
            </a:solidFill>
          </a:endParaRPr>
        </a:p>
      </dsp:txBody>
      <dsp:txXfrm>
        <a:off x="6839711" y="1403628"/>
        <a:ext cx="3108959" cy="2216254"/>
      </dsp:txXfrm>
    </dsp:sp>
    <dsp:sp modelId="{DEEDB967-833F-4749-A2E9-00164021DECD}">
      <dsp:nvSpPr>
        <dsp:cNvPr id="0" name=""/>
        <dsp:cNvSpPr/>
      </dsp:nvSpPr>
      <dsp:spPr>
        <a:xfrm>
          <a:off x="7840128" y="369375"/>
          <a:ext cx="1108127" cy="1108127"/>
        </a:xfrm>
        <a:prstGeom prst="ellipse">
          <a:avLst/>
        </a:prstGeom>
        <a:solidFill>
          <a:srgbClr val="92D050"/>
        </a:solidFill>
        <a:ln w="25400" cap="flat" cmpd="sng" algn="ctr">
          <a:solidFill>
            <a:schemeClr val="tx2">
              <a:lumMod val="5000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6394" tIns="12700" rIns="86394" bIns="12700" numCol="1" spcCol="1270" anchor="ctr" anchorCtr="0">
          <a:noAutofit/>
        </a:bodyPr>
        <a:lstStyle/>
        <a:p>
          <a:pPr lvl="0" algn="ctr" defTabSz="2133600">
            <a:lnSpc>
              <a:spcPct val="90000"/>
            </a:lnSpc>
            <a:spcBef>
              <a:spcPct val="0"/>
            </a:spcBef>
            <a:spcAft>
              <a:spcPct val="35000"/>
            </a:spcAft>
          </a:pPr>
          <a:r>
            <a:rPr lang="en-US" sz="4800" kern="1200"/>
            <a:t>3</a:t>
          </a:r>
        </a:p>
      </dsp:txBody>
      <dsp:txXfrm>
        <a:off x="8002409" y="531656"/>
        <a:ext cx="783565" cy="783565"/>
      </dsp:txXfrm>
    </dsp:sp>
    <dsp:sp modelId="{9C742861-3143-4258-ACC5-188573C8A96A}">
      <dsp:nvSpPr>
        <dsp:cNvPr id="0" name=""/>
        <dsp:cNvSpPr/>
      </dsp:nvSpPr>
      <dsp:spPr>
        <a:xfrm>
          <a:off x="6839711" y="3693686"/>
          <a:ext cx="3108959" cy="7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663ED-4082-4B7E-B697-B567846C2629}">
      <dsp:nvSpPr>
        <dsp:cNvPr id="0" name=""/>
        <dsp:cNvSpPr/>
      </dsp:nvSpPr>
      <dsp:spPr>
        <a:xfrm>
          <a:off x="1214" y="268903"/>
          <a:ext cx="4262077" cy="2706418"/>
        </a:xfrm>
        <a:prstGeom prst="roundRect">
          <a:avLst>
            <a:gd name="adj" fmla="val 10000"/>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3A539E7-845D-4A13-9455-F1EC0A100911}">
      <dsp:nvSpPr>
        <dsp:cNvPr id="0" name=""/>
        <dsp:cNvSpPr/>
      </dsp:nvSpPr>
      <dsp:spPr>
        <a:xfrm>
          <a:off x="474778" y="718789"/>
          <a:ext cx="4262077" cy="2706418"/>
        </a:xfrm>
        <a:prstGeom prst="roundRect">
          <a:avLst>
            <a:gd name="adj" fmla="val 10000"/>
          </a:avLst>
        </a:prstGeom>
        <a:solidFill>
          <a:schemeClr val="tx2"/>
        </a:solidFill>
        <a:ln w="38100" cap="flat" cmpd="sng" algn="ctr">
          <a:solidFill>
            <a:schemeClr val="tx1"/>
          </a:solidFill>
          <a:prstDash val="solid"/>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s-ES" sz="3100" b="0" kern="1200" dirty="0" smtClean="0">
              <a:solidFill>
                <a:schemeClr val="tx1"/>
              </a:solidFill>
            </a:rPr>
            <a:t>Si las normas son claras y directas, a menudo es mejor programarlas.</a:t>
          </a:r>
          <a:endParaRPr lang="en-US" sz="3100" kern="1200" dirty="0">
            <a:solidFill>
              <a:schemeClr val="tx1"/>
            </a:solidFill>
          </a:endParaRPr>
        </a:p>
      </dsp:txBody>
      <dsp:txXfrm>
        <a:off x="554046" y="798057"/>
        <a:ext cx="4103541" cy="2547882"/>
      </dsp:txXfrm>
    </dsp:sp>
    <dsp:sp modelId="{2A9C26C8-C393-498C-879F-709D2C4D234A}">
      <dsp:nvSpPr>
        <dsp:cNvPr id="0" name=""/>
        <dsp:cNvSpPr/>
      </dsp:nvSpPr>
      <dsp:spPr>
        <a:xfrm>
          <a:off x="5210419" y="268903"/>
          <a:ext cx="4262077" cy="2706418"/>
        </a:xfrm>
        <a:prstGeom prst="roundRect">
          <a:avLst>
            <a:gd name="adj" fmla="val 10000"/>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F6B69BB4-EA9F-4394-8744-A8EFCFB6833C}">
      <dsp:nvSpPr>
        <dsp:cNvPr id="0" name=""/>
        <dsp:cNvSpPr/>
      </dsp:nvSpPr>
      <dsp:spPr>
        <a:xfrm>
          <a:off x="5683983" y="718789"/>
          <a:ext cx="4262077" cy="2706418"/>
        </a:xfrm>
        <a:prstGeom prst="roundRect">
          <a:avLst>
            <a:gd name="adj" fmla="val 10000"/>
          </a:avLst>
        </a:prstGeom>
        <a:solidFill>
          <a:schemeClr val="tx2"/>
        </a:solidFill>
        <a:ln w="38100" cap="flat" cmpd="sng" algn="ctr">
          <a:solidFill>
            <a:schemeClr val="tx1"/>
          </a:solidFill>
          <a:prstDash val="solid"/>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s-ES" sz="3100" b="0" kern="1200" dirty="0" smtClean="0">
              <a:solidFill>
                <a:schemeClr val="tx1"/>
              </a:solidFill>
            </a:rPr>
            <a:t>Si las reglas son matizadas, complejas, difíciles de discernir, utilice el aprendizaje profundo</a:t>
          </a:r>
          <a:endParaRPr lang="en-US" sz="3100" kern="1200" dirty="0">
            <a:solidFill>
              <a:schemeClr val="tx1"/>
            </a:solidFill>
          </a:endParaRPr>
        </a:p>
      </dsp:txBody>
      <dsp:txXfrm>
        <a:off x="5763251" y="798057"/>
        <a:ext cx="4103541" cy="25478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00A80E-E38D-421B-A523-E143A66CDC2A}">
      <dsp:nvSpPr>
        <dsp:cNvPr id="0" name=""/>
        <dsp:cNvSpPr/>
      </dsp:nvSpPr>
      <dsp:spPr>
        <a:xfrm>
          <a:off x="0" y="321002"/>
          <a:ext cx="9948671" cy="529200"/>
        </a:xfrm>
        <a:prstGeom prst="rect">
          <a:avLst/>
        </a:prstGeom>
        <a:solidFill>
          <a:schemeClr val="lt1">
            <a:alpha val="9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564BD0-941B-46A0-BF74-168BA2C4E9F3}">
      <dsp:nvSpPr>
        <dsp:cNvPr id="0" name=""/>
        <dsp:cNvSpPr/>
      </dsp:nvSpPr>
      <dsp:spPr>
        <a:xfrm>
          <a:off x="497433" y="11042"/>
          <a:ext cx="6964070" cy="619920"/>
        </a:xfrm>
        <a:prstGeom prst="roundRect">
          <a:avLst/>
        </a:prstGeom>
        <a:solidFill>
          <a:schemeClr val="accent1">
            <a:shade val="8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3225" tIns="0" rIns="263225" bIns="0" numCol="1" spcCol="1270" anchor="ctr" anchorCtr="0">
          <a:noAutofit/>
        </a:bodyPr>
        <a:lstStyle/>
        <a:p>
          <a:pPr lvl="0" algn="l" defTabSz="1066800">
            <a:lnSpc>
              <a:spcPct val="90000"/>
            </a:lnSpc>
            <a:spcBef>
              <a:spcPct val="0"/>
            </a:spcBef>
            <a:spcAft>
              <a:spcPct val="35000"/>
            </a:spcAft>
          </a:pPr>
          <a:r>
            <a:rPr lang="es-ES" sz="2400" kern="1200" dirty="0" smtClean="0"/>
            <a:t>Profundidad y complejidad de las redes</a:t>
          </a:r>
          <a:endParaRPr lang="en-US" sz="2400" kern="1200" dirty="0"/>
        </a:p>
      </dsp:txBody>
      <dsp:txXfrm>
        <a:off x="527695" y="41304"/>
        <a:ext cx="6903546" cy="559396"/>
      </dsp:txXfrm>
    </dsp:sp>
    <dsp:sp modelId="{AE26B2AB-D5CF-450F-AC93-4104C0F50F99}">
      <dsp:nvSpPr>
        <dsp:cNvPr id="0" name=""/>
        <dsp:cNvSpPr/>
      </dsp:nvSpPr>
      <dsp:spPr>
        <a:xfrm>
          <a:off x="0" y="1273562"/>
          <a:ext cx="9948671" cy="529200"/>
        </a:xfrm>
        <a:prstGeom prst="rect">
          <a:avLst/>
        </a:prstGeom>
        <a:solidFill>
          <a:schemeClr val="lt1">
            <a:alpha val="90000"/>
            <a:hueOff val="0"/>
            <a:satOff val="0"/>
            <a:lumOff val="0"/>
            <a:alphaOff val="0"/>
          </a:schemeClr>
        </a:solidFill>
        <a:ln w="25400" cap="flat" cmpd="sng" algn="ctr">
          <a:solidFill>
            <a:schemeClr val="accent1">
              <a:shade val="80000"/>
              <a:hueOff val="264762"/>
              <a:satOff val="-17721"/>
              <a:lumOff val="12235"/>
              <a:alphaOff val="0"/>
            </a:schemeClr>
          </a:solidFill>
          <a:prstDash val="solid"/>
        </a:ln>
        <a:effectLst/>
      </dsp:spPr>
      <dsp:style>
        <a:lnRef idx="2">
          <a:scrgbClr r="0" g="0" b="0"/>
        </a:lnRef>
        <a:fillRef idx="1">
          <a:scrgbClr r="0" g="0" b="0"/>
        </a:fillRef>
        <a:effectRef idx="0">
          <a:scrgbClr r="0" g="0" b="0"/>
        </a:effectRef>
        <a:fontRef idx="minor"/>
      </dsp:style>
    </dsp:sp>
    <dsp:sp modelId="{4DDCDFEA-00DE-4CF0-BAA0-E7076FBA0B73}">
      <dsp:nvSpPr>
        <dsp:cNvPr id="0" name=""/>
        <dsp:cNvSpPr/>
      </dsp:nvSpPr>
      <dsp:spPr>
        <a:xfrm>
          <a:off x="497433" y="963602"/>
          <a:ext cx="6964070" cy="619920"/>
        </a:xfrm>
        <a:prstGeom prst="roundRect">
          <a:avLst/>
        </a:prstGeom>
        <a:solidFill>
          <a:schemeClr val="accent1">
            <a:shade val="80000"/>
            <a:hueOff val="264762"/>
            <a:satOff val="-17721"/>
            <a:lumOff val="1223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3225" tIns="0" rIns="263225" bIns="0" numCol="1" spcCol="1270" anchor="ctr" anchorCtr="0">
          <a:noAutofit/>
        </a:bodyPr>
        <a:lstStyle/>
        <a:p>
          <a:pPr lvl="0" algn="l" defTabSz="1066800">
            <a:lnSpc>
              <a:spcPct val="90000"/>
            </a:lnSpc>
            <a:spcBef>
              <a:spcPct val="0"/>
            </a:spcBef>
            <a:spcAft>
              <a:spcPct val="35000"/>
            </a:spcAft>
          </a:pPr>
          <a:r>
            <a:rPr lang="es-ES" sz="2400" kern="1200" dirty="0" smtClean="0"/>
            <a:t>Hasta miles de millones de parámetros (y creciendo)</a:t>
          </a:r>
          <a:endParaRPr lang="en-US" sz="2400" kern="1200" dirty="0"/>
        </a:p>
      </dsp:txBody>
      <dsp:txXfrm>
        <a:off x="527695" y="993864"/>
        <a:ext cx="6903546" cy="559396"/>
      </dsp:txXfrm>
    </dsp:sp>
    <dsp:sp modelId="{FE033D34-7779-45C3-ACE9-A70B15CD5728}">
      <dsp:nvSpPr>
        <dsp:cNvPr id="0" name=""/>
        <dsp:cNvSpPr/>
      </dsp:nvSpPr>
      <dsp:spPr>
        <a:xfrm>
          <a:off x="0" y="2226122"/>
          <a:ext cx="9948671" cy="529200"/>
        </a:xfrm>
        <a:prstGeom prst="rect">
          <a:avLst/>
        </a:prstGeom>
        <a:solidFill>
          <a:schemeClr val="lt1">
            <a:alpha val="90000"/>
            <a:hueOff val="0"/>
            <a:satOff val="0"/>
            <a:lumOff val="0"/>
            <a:alphaOff val="0"/>
          </a:schemeClr>
        </a:solidFill>
        <a:ln w="25400" cap="flat" cmpd="sng" algn="ctr">
          <a:solidFill>
            <a:schemeClr val="accent1">
              <a:shade val="80000"/>
              <a:hueOff val="529523"/>
              <a:satOff val="-35441"/>
              <a:lumOff val="24469"/>
              <a:alphaOff val="0"/>
            </a:schemeClr>
          </a:solidFill>
          <a:prstDash val="solid"/>
        </a:ln>
        <a:effectLst/>
      </dsp:spPr>
      <dsp:style>
        <a:lnRef idx="2">
          <a:scrgbClr r="0" g="0" b="0"/>
        </a:lnRef>
        <a:fillRef idx="1">
          <a:scrgbClr r="0" g="0" b="0"/>
        </a:fillRef>
        <a:effectRef idx="0">
          <a:scrgbClr r="0" g="0" b="0"/>
        </a:effectRef>
        <a:fontRef idx="minor"/>
      </dsp:style>
    </dsp:sp>
    <dsp:sp modelId="{CE413247-2F1B-465E-BC61-CEB68BC3491D}">
      <dsp:nvSpPr>
        <dsp:cNvPr id="0" name=""/>
        <dsp:cNvSpPr/>
      </dsp:nvSpPr>
      <dsp:spPr>
        <a:xfrm>
          <a:off x="497433" y="1916162"/>
          <a:ext cx="6964070" cy="619920"/>
        </a:xfrm>
        <a:prstGeom prst="roundRect">
          <a:avLst/>
        </a:prstGeom>
        <a:solidFill>
          <a:schemeClr val="accent1">
            <a:shade val="80000"/>
            <a:hueOff val="529523"/>
            <a:satOff val="-35441"/>
            <a:lumOff val="2446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3225" tIns="0" rIns="263225" bIns="0" numCol="1" spcCol="1270" anchor="ctr" anchorCtr="0">
          <a:noAutofit/>
        </a:bodyPr>
        <a:lstStyle/>
        <a:p>
          <a:pPr lvl="0" algn="l" defTabSz="1066800">
            <a:lnSpc>
              <a:spcPct val="90000"/>
            </a:lnSpc>
            <a:spcBef>
              <a:spcPct val="0"/>
            </a:spcBef>
            <a:spcAft>
              <a:spcPct val="35000"/>
            </a:spcAft>
          </a:pPr>
          <a:r>
            <a:rPr lang="es-ES" sz="2400" kern="1200" dirty="0" smtClean="0"/>
            <a:t>Muchas capas en un modelo</a:t>
          </a:r>
          <a:endParaRPr lang="en-US" sz="2400" kern="1200" dirty="0"/>
        </a:p>
      </dsp:txBody>
      <dsp:txXfrm>
        <a:off x="527695" y="1946424"/>
        <a:ext cx="6903546" cy="559396"/>
      </dsp:txXfrm>
    </dsp:sp>
    <dsp:sp modelId="{2C1FFB86-4982-4E6A-B3E2-3A20500A2ADB}">
      <dsp:nvSpPr>
        <dsp:cNvPr id="0" name=""/>
        <dsp:cNvSpPr/>
      </dsp:nvSpPr>
      <dsp:spPr>
        <a:xfrm>
          <a:off x="0" y="3178682"/>
          <a:ext cx="9948671" cy="529200"/>
        </a:xfrm>
        <a:prstGeom prst="rect">
          <a:avLst/>
        </a:prstGeom>
        <a:solidFill>
          <a:schemeClr val="lt1">
            <a:alpha val="90000"/>
            <a:hueOff val="0"/>
            <a:satOff val="0"/>
            <a:lumOff val="0"/>
            <a:alphaOff val="0"/>
          </a:schemeClr>
        </a:solidFill>
        <a:ln w="25400" cap="flat" cmpd="sng" algn="ctr">
          <a:solidFill>
            <a:schemeClr val="accent1">
              <a:shade val="80000"/>
              <a:hueOff val="794285"/>
              <a:satOff val="-53162"/>
              <a:lumOff val="36704"/>
              <a:alphaOff val="0"/>
            </a:schemeClr>
          </a:solidFill>
          <a:prstDash val="solid"/>
        </a:ln>
        <a:effectLst/>
      </dsp:spPr>
      <dsp:style>
        <a:lnRef idx="2">
          <a:scrgbClr r="0" g="0" b="0"/>
        </a:lnRef>
        <a:fillRef idx="1">
          <a:scrgbClr r="0" g="0" b="0"/>
        </a:fillRef>
        <a:effectRef idx="0">
          <a:scrgbClr r="0" g="0" b="0"/>
        </a:effectRef>
        <a:fontRef idx="minor"/>
      </dsp:style>
    </dsp:sp>
    <dsp:sp modelId="{5BEE0AEE-0ABE-444E-9F25-1B443ECFA91D}">
      <dsp:nvSpPr>
        <dsp:cNvPr id="0" name=""/>
        <dsp:cNvSpPr/>
      </dsp:nvSpPr>
      <dsp:spPr>
        <a:xfrm>
          <a:off x="497433" y="2868722"/>
          <a:ext cx="6964070" cy="619920"/>
        </a:xfrm>
        <a:prstGeom prst="roundRect">
          <a:avLst/>
        </a:prstGeom>
        <a:solidFill>
          <a:schemeClr val="accent1">
            <a:shade val="80000"/>
            <a:hueOff val="794285"/>
            <a:satOff val="-53162"/>
            <a:lumOff val="3670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3225" tIns="0" rIns="263225" bIns="0" numCol="1" spcCol="1270" anchor="ctr" anchorCtr="0">
          <a:noAutofit/>
        </a:bodyPr>
        <a:lstStyle/>
        <a:p>
          <a:pPr lvl="0" algn="l" defTabSz="1066800">
            <a:lnSpc>
              <a:spcPct val="90000"/>
            </a:lnSpc>
            <a:spcBef>
              <a:spcPct val="0"/>
            </a:spcBef>
            <a:spcAft>
              <a:spcPct val="35000"/>
            </a:spcAft>
          </a:pPr>
          <a:r>
            <a:rPr lang="es-ES" sz="2400" kern="1200" dirty="0" smtClean="0"/>
            <a:t>Importante para aprender reglas complejas</a:t>
          </a:r>
          <a:endParaRPr lang="en-US" sz="2400" kern="1200" dirty="0"/>
        </a:p>
      </dsp:txBody>
      <dsp:txXfrm>
        <a:off x="527695" y="2898984"/>
        <a:ext cx="6903546" cy="5593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8B6A8-C129-459C-80C8-4ECB307D2E7C}">
      <dsp:nvSpPr>
        <dsp:cNvPr id="0" name=""/>
        <dsp:cNvSpPr/>
      </dsp:nvSpPr>
      <dsp:spPr>
        <a:xfrm>
          <a:off x="645335"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A8E1D586-DF2B-40B8-9B3C-0022CE60E8DD}">
      <dsp:nvSpPr>
        <dsp:cNvPr id="0" name=""/>
        <dsp:cNvSpPr/>
      </dsp:nvSpPr>
      <dsp:spPr>
        <a:xfrm>
          <a:off x="1025585" y="709712"/>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51133B-3903-4A60-93A0-DA2DB77959E1}">
      <dsp:nvSpPr>
        <dsp:cNvPr id="0" name=""/>
        <dsp:cNvSpPr/>
      </dsp:nvSpPr>
      <dsp:spPr>
        <a:xfrm>
          <a:off x="74960"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200150">
            <a:lnSpc>
              <a:spcPct val="90000"/>
            </a:lnSpc>
            <a:spcBef>
              <a:spcPct val="0"/>
            </a:spcBef>
            <a:spcAft>
              <a:spcPct val="35000"/>
            </a:spcAft>
            <a:defRPr cap="all"/>
          </a:pPr>
          <a:r>
            <a:rPr lang="es-ES" sz="2700" kern="1200" dirty="0" smtClean="0">
              <a:solidFill>
                <a:schemeClr val="bg1"/>
              </a:solidFill>
            </a:rPr>
            <a:t>Robótica y fabricación</a:t>
          </a:r>
          <a:endParaRPr lang="en-US" sz="2700" kern="1200" dirty="0">
            <a:solidFill>
              <a:schemeClr val="bg1"/>
            </a:solidFill>
          </a:endParaRPr>
        </a:p>
      </dsp:txBody>
      <dsp:txXfrm>
        <a:off x="74960" y="2669462"/>
        <a:ext cx="2925000" cy="720000"/>
      </dsp:txXfrm>
    </dsp:sp>
    <dsp:sp modelId="{4E2B50CC-D36D-4C1B-9831-E6A3FF63E66B}">
      <dsp:nvSpPr>
        <dsp:cNvPr id="0" name=""/>
        <dsp:cNvSpPr/>
      </dsp:nvSpPr>
      <dsp:spPr>
        <a:xfrm>
          <a:off x="4082210"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4D22E629-7B54-4C5F-8745-1B731A6CE1EA}">
      <dsp:nvSpPr>
        <dsp:cNvPr id="0" name=""/>
        <dsp:cNvSpPr/>
      </dsp:nvSpPr>
      <dsp:spPr>
        <a:xfrm>
          <a:off x="4462460" y="709712"/>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6B2F06-5463-4207-822D-5391C47467EB}">
      <dsp:nvSpPr>
        <dsp:cNvPr id="0" name=""/>
        <dsp:cNvSpPr/>
      </dsp:nvSpPr>
      <dsp:spPr>
        <a:xfrm>
          <a:off x="3511835"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200150">
            <a:lnSpc>
              <a:spcPct val="90000"/>
            </a:lnSpc>
            <a:spcBef>
              <a:spcPct val="0"/>
            </a:spcBef>
            <a:spcAft>
              <a:spcPct val="35000"/>
            </a:spcAft>
            <a:defRPr cap="all"/>
          </a:pPr>
          <a:r>
            <a:rPr lang="es-ES" sz="2700" kern="1200" dirty="0" smtClean="0">
              <a:solidFill>
                <a:schemeClr val="bg1"/>
              </a:solidFill>
            </a:rPr>
            <a:t>Detección de objetos</a:t>
          </a:r>
          <a:endParaRPr lang="en-US" sz="2700" kern="1200" dirty="0">
            <a:solidFill>
              <a:schemeClr val="bg1"/>
            </a:solidFill>
          </a:endParaRPr>
        </a:p>
      </dsp:txBody>
      <dsp:txXfrm>
        <a:off x="3511835" y="2669462"/>
        <a:ext cx="2925000" cy="720000"/>
      </dsp:txXfrm>
    </dsp:sp>
    <dsp:sp modelId="{D21EF859-73BB-4D5D-AFE4-01A5A40D0BBC}">
      <dsp:nvSpPr>
        <dsp:cNvPr id="0" name=""/>
        <dsp:cNvSpPr/>
      </dsp:nvSpPr>
      <dsp:spPr>
        <a:xfrm>
          <a:off x="7519086"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7D72D68B-3EE6-4F00-87DF-124D25F51E84}">
      <dsp:nvSpPr>
        <dsp:cNvPr id="0" name=""/>
        <dsp:cNvSpPr/>
      </dsp:nvSpPr>
      <dsp:spPr>
        <a:xfrm>
          <a:off x="7899336" y="709712"/>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E05146-5AF4-400A-B481-E3FABA7ACA7D}">
      <dsp:nvSpPr>
        <dsp:cNvPr id="0" name=""/>
        <dsp:cNvSpPr/>
      </dsp:nvSpPr>
      <dsp:spPr>
        <a:xfrm>
          <a:off x="6948711"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200150">
            <a:lnSpc>
              <a:spcPct val="90000"/>
            </a:lnSpc>
            <a:spcBef>
              <a:spcPct val="0"/>
            </a:spcBef>
            <a:spcAft>
              <a:spcPct val="35000"/>
            </a:spcAft>
            <a:defRPr cap="all"/>
          </a:pPr>
          <a:r>
            <a:rPr lang="es-ES" sz="2700" kern="1200" dirty="0" smtClean="0">
              <a:solidFill>
                <a:schemeClr val="bg1"/>
              </a:solidFill>
            </a:rPr>
            <a:t>Coches autónomos</a:t>
          </a:r>
          <a:endParaRPr lang="en-US" sz="2700" kern="1200" dirty="0">
            <a:solidFill>
              <a:schemeClr val="bg1"/>
            </a:solidFill>
          </a:endParaRPr>
        </a:p>
      </dsp:txBody>
      <dsp:txXfrm>
        <a:off x="6948711" y="2669462"/>
        <a:ext cx="292500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C4B24-0504-4255-9EDC-CBBCDF4C1B72}">
      <dsp:nvSpPr>
        <dsp:cNvPr id="0" name=""/>
        <dsp:cNvSpPr/>
      </dsp:nvSpPr>
      <dsp:spPr>
        <a:xfrm>
          <a:off x="645335"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6731E9B9-879E-46FE-9CF1-9EFDAF5A14BF}">
      <dsp:nvSpPr>
        <dsp:cNvPr id="0" name=""/>
        <dsp:cNvSpPr/>
      </dsp:nvSpPr>
      <dsp:spPr>
        <a:xfrm>
          <a:off x="1025585" y="709712"/>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1CB930-215D-4E10-8E4C-9FE379DB456B}">
      <dsp:nvSpPr>
        <dsp:cNvPr id="0" name=""/>
        <dsp:cNvSpPr/>
      </dsp:nvSpPr>
      <dsp:spPr>
        <a:xfrm>
          <a:off x="74960"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200150">
            <a:lnSpc>
              <a:spcPct val="90000"/>
            </a:lnSpc>
            <a:spcBef>
              <a:spcPct val="0"/>
            </a:spcBef>
            <a:spcAft>
              <a:spcPct val="35000"/>
            </a:spcAft>
            <a:defRPr cap="all"/>
          </a:pPr>
          <a:r>
            <a:rPr lang="es-ES" sz="2700" kern="1200" dirty="0" smtClean="0">
              <a:solidFill>
                <a:schemeClr val="bg1"/>
              </a:solidFill>
            </a:rPr>
            <a:t>Traducción en tiempo real</a:t>
          </a:r>
          <a:endParaRPr lang="en-US" sz="2700" kern="1200" dirty="0">
            <a:solidFill>
              <a:schemeClr val="bg1"/>
            </a:solidFill>
          </a:endParaRPr>
        </a:p>
      </dsp:txBody>
      <dsp:txXfrm>
        <a:off x="74960" y="2669462"/>
        <a:ext cx="2925000" cy="720000"/>
      </dsp:txXfrm>
    </dsp:sp>
    <dsp:sp modelId="{593AA6DA-2EA9-4542-AC76-763205B72276}">
      <dsp:nvSpPr>
        <dsp:cNvPr id="0" name=""/>
        <dsp:cNvSpPr/>
      </dsp:nvSpPr>
      <dsp:spPr>
        <a:xfrm>
          <a:off x="4082210"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3A41B9C7-F41E-4C04-AACC-9BDDA4CEEEA3}">
      <dsp:nvSpPr>
        <dsp:cNvPr id="0" name=""/>
        <dsp:cNvSpPr/>
      </dsp:nvSpPr>
      <dsp:spPr>
        <a:xfrm>
          <a:off x="4462460" y="709712"/>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CB77D7-7E17-469C-9265-6EAB635AA305}">
      <dsp:nvSpPr>
        <dsp:cNvPr id="0" name=""/>
        <dsp:cNvSpPr/>
      </dsp:nvSpPr>
      <dsp:spPr>
        <a:xfrm>
          <a:off x="3511835"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200150">
            <a:lnSpc>
              <a:spcPct val="90000"/>
            </a:lnSpc>
            <a:spcBef>
              <a:spcPct val="0"/>
            </a:spcBef>
            <a:spcAft>
              <a:spcPct val="35000"/>
            </a:spcAft>
            <a:defRPr cap="all"/>
          </a:pPr>
          <a:r>
            <a:rPr lang="es-ES" sz="2700" kern="1200" dirty="0" smtClean="0">
              <a:solidFill>
                <a:schemeClr val="bg1"/>
              </a:solidFill>
            </a:rPr>
            <a:t>Reconocimiento de voz</a:t>
          </a:r>
          <a:endParaRPr lang="en-US" sz="2700" kern="1200" dirty="0">
            <a:solidFill>
              <a:schemeClr val="bg1"/>
            </a:solidFill>
          </a:endParaRPr>
        </a:p>
      </dsp:txBody>
      <dsp:txXfrm>
        <a:off x="3511835" y="2669462"/>
        <a:ext cx="2925000" cy="720000"/>
      </dsp:txXfrm>
    </dsp:sp>
    <dsp:sp modelId="{2C26397C-E96E-4B8A-9A3C-FA29C5A4ADE6}">
      <dsp:nvSpPr>
        <dsp:cNvPr id="0" name=""/>
        <dsp:cNvSpPr/>
      </dsp:nvSpPr>
      <dsp:spPr>
        <a:xfrm>
          <a:off x="7519086"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2172B6F3-DB4D-48A9-B0D6-E78A703675A2}">
      <dsp:nvSpPr>
        <dsp:cNvPr id="0" name=""/>
        <dsp:cNvSpPr/>
      </dsp:nvSpPr>
      <dsp:spPr>
        <a:xfrm>
          <a:off x="7899336" y="709712"/>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9770D6-80A7-4961-B0C4-F042A9992B6C}">
      <dsp:nvSpPr>
        <dsp:cNvPr id="0" name=""/>
        <dsp:cNvSpPr/>
      </dsp:nvSpPr>
      <dsp:spPr>
        <a:xfrm>
          <a:off x="6948711"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200150">
            <a:lnSpc>
              <a:spcPct val="90000"/>
            </a:lnSpc>
            <a:spcBef>
              <a:spcPct val="0"/>
            </a:spcBef>
            <a:spcAft>
              <a:spcPct val="35000"/>
            </a:spcAft>
            <a:defRPr cap="all"/>
          </a:pPr>
          <a:r>
            <a:rPr lang="es-ES" sz="2700" kern="1200" dirty="0" smtClean="0">
              <a:solidFill>
                <a:schemeClr val="bg1"/>
              </a:solidFill>
            </a:rPr>
            <a:t>Asistentes virtuales</a:t>
          </a:r>
          <a:endParaRPr lang="en-US" sz="2700" kern="1200" dirty="0">
            <a:solidFill>
              <a:schemeClr val="bg1"/>
            </a:solidFill>
          </a:endParaRPr>
        </a:p>
      </dsp:txBody>
      <dsp:txXfrm>
        <a:off x="6948711" y="2669462"/>
        <a:ext cx="2925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xmlns="">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xmlns="">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xmlns="">
        <dgm1611:autoBuNodeInfo lvl="1" ptType="sibTrans">
          <dgm1611:buPr prefix="" leadZeros="0">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7/24/2024</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‹Nº›</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youtube.com/watch?v=H0_NZDSqR3Y&amp;t=31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rxiv.org/ftp/arxiv/papers/1901/1901.06032.pdf"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s.cornell.edu/boom/2001sp/Tsinteris/gammon.htm"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computerscience.gcse.guru/theory/von-neumann-architecture" TargetMode="External"/><Relationship Id="rId4" Type="http://schemas.openxmlformats.org/officeDocument/2006/relationships/hyperlink" Target="https://cs.stanford.edu/people/eroberts/courses/soco/projects/neural-networks/History/history1.html"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hbr.org/1988/03/putting-expert-systems-to-work"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britannica.com/technology/expert-system"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 first is data. In order for a neural network to learn to understand a task, it needs to be exposed to a lot of different data. In order for a neural network to understand what a cat is, it needs to be exposed to a lot of pictures of cats, as well as a lot of pictures of things that are not cats.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era of the internet has supplied mountains of data for networks to learn 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2210845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 other major factor in the onset of modern deep learning was processing power. </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If we’re effectively training an artificial brain, let’s think about our own for a second. How many gigabytes of information do we observe in a given second? What’s the “frame rate” of life? What is the resolution of the human eye?</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https://www.discovery.com/science/mexapixels-in-human-eye#:~:text=According%20to%20scientist%20and%20photographer,what%20does%20this%20mean%2C%20really%3F</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While modern day AI is impressive, we humans process significantly more data in a second than an AI. One way machines can try to catch up to us humans is with higher computing power.</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1806536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lvl="0" rtl="0" fontAlgn="base"/>
            <a:r>
              <a:rPr lang="en-US" sz="1100" b="0" i="0" u="none" strike="noStrike" kern="1200" dirty="0">
                <a:solidFill>
                  <a:schemeClr val="tx1"/>
                </a:solidFill>
                <a:effectLst/>
                <a:latin typeface="Trebuchet MS" pitchFamily="34" charset="0"/>
                <a:ea typeface="+mn-ea"/>
                <a:cs typeface="+mn-cs"/>
              </a:rPr>
              <a:t>Left: A computer rendering of a marble: </a:t>
            </a:r>
            <a:r>
              <a:rPr lang="en-US" dirty="0">
                <a:hlinkClick r:id="rId3"/>
              </a:rPr>
              <a:t>https://www.youtube.com/watch?v=H0_NZDSqR3Y&amp;t=31s</a:t>
            </a:r>
            <a:endParaRPr lang="en-US" dirty="0"/>
          </a:p>
          <a:p>
            <a:pPr lvl="0" rtl="0" fontAlgn="base"/>
            <a:r>
              <a:rPr lang="en-US" sz="1100" b="0" i="0" u="none" strike="noStrike" kern="1200" dirty="0">
                <a:solidFill>
                  <a:schemeClr val="tx1"/>
                </a:solidFill>
                <a:effectLst/>
                <a:latin typeface="Trebuchet MS" pitchFamily="34" charset="0"/>
                <a:ea typeface="+mn-ea"/>
                <a:cs typeface="+mn-cs"/>
              </a:rPr>
              <a:t>Right: An abstraction of a neural network</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It turns out that under the hood, neural networks are matrix multiplication machines. What other types of problems requires many matrix multiplications? Computer graphics! With computer graphics objects are represented as many tiny triangles working together to give the illusion of something more. With animation, simulation, and gaming, these tiny triangles are often transformed and rotated, requiring matrix manipulation.</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Since neural networks and graphics are both built on top of the same fundamental mathematical problem, it’s no surprise that the hardware for one can effectively be used for the other.</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An especially important invention in tackling this training was the parallel processor. The math required to train a neural network is not especially complex, but calculations must be performed (millions, billions, trillions?) of times, ideally at the same time. </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Your average CPU might have 4, maybe 8 cores that allow parallel processing</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However, a modern GPU, originally built for the purpose of computing the mathematics of graphics, are parallel processing juggernauts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GPU that you will be using in this course today has (x thousand cores). These processors are incredibly well suited for deep learning, and NVIDIA is building its GPUs to be specifically architected for training.</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3977074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So what is Deep Learning and what makes it special?</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2960934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With deep learning, you flip the programming paradigm on its head</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1930380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effectLst/>
            </a:endParaRPr>
          </a:p>
          <a:p>
            <a:pPr lvl="0" rtl="0" fontAlgn="base"/>
            <a:r>
              <a:rPr lang="en-US" sz="1100" b="0" i="0" u="none" strike="noStrike" kern="1200" dirty="0">
                <a:solidFill>
                  <a:schemeClr val="tx1"/>
                </a:solidFill>
                <a:effectLst/>
                <a:latin typeface="Trebuchet MS" pitchFamily="34" charset="0"/>
                <a:ea typeface="+mn-ea"/>
                <a:cs typeface="+mn-cs"/>
              </a:rPr>
              <a:t>For example, normally to build a classifier, you come up with a set of rules, and program those rules</a:t>
            </a:r>
          </a:p>
          <a:p>
            <a:pPr lvl="0" rtl="0" fontAlgn="base"/>
            <a:r>
              <a:rPr lang="en-US" sz="1100" b="0" i="0" u="none" strike="noStrike" kern="1200" dirty="0">
                <a:solidFill>
                  <a:schemeClr val="tx1"/>
                </a:solidFill>
                <a:effectLst/>
                <a:latin typeface="Trebuchet MS" pitchFamily="34" charset="0"/>
                <a:ea typeface="+mn-ea"/>
                <a:cs typeface="+mn-cs"/>
              </a:rPr>
              <a:t>Then when you want classify things, you give it a piece of data, and the rules are used to select a category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1984347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With deep learning, we first need a list of variables: inputs and their corresponding outputs. We don’t need to know the relationship between the inputs and the outputs, but the more accurate we can observe their values, the better. We’ll call this list of examples the dataset.</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We then train a model by showing it the dataset and the </a:t>
            </a:r>
            <a:r>
              <a:rPr lang="en-US" sz="1100" b="0" i="0" u="none" strike="noStrike" kern="1200">
                <a:solidFill>
                  <a:schemeClr val="tx1"/>
                </a:solidFill>
                <a:effectLst/>
                <a:latin typeface="Trebuchet MS" pitchFamily="34" charset="0"/>
                <a:ea typeface="+mn-ea"/>
                <a:cs typeface="+mn-cs"/>
              </a:rPr>
              <a:t>correct outputs</a:t>
            </a:r>
            <a:endParaRPr lang="en-US" sz="1100" b="0" i="0" u="none" strike="noStrike" kern="1200" dirty="0">
              <a:solidFill>
                <a:schemeClr val="tx1"/>
              </a:solidFill>
              <a:effectLst/>
              <a:latin typeface="Trebuchet MS" pitchFamily="34" charset="0"/>
              <a:ea typeface="+mn-ea"/>
              <a:cs typeface="+mn-cs"/>
            </a:endParaRP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model keeps taking guesses, and finds out if it was right or not</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It slowly learns to correctly categorize over the course of training</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fundamental difference is that instead of humans needing to identify and program the rules, a deep learning algorithm will learn them on its own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2725349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This is a fundamental shift in the way we can build software systems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2000505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Deep learning is not always the right choice. If the decisions that need to be made to produce a result are very clear, it’s likely that it should just be programmed in the traditional way</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However, if the rules are nuanced or complex, and humans would have a hard time describing them, let alone programming them, deep learning is a great choice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130848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One thing that separates Deep Learning from traditional machine learning is the depth and complexity of the networks that are used. For especially complicated tasks such as natural language understanding (used for translations, text generation, other) networks can have billions of parameters.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deep in deep learning refers to the many layers in a model that learn the important rules necessary for completing a task. These are often called hidden layers.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dirty="0">
                <a:hlinkClick r:id="rId3"/>
              </a:rPr>
              <a:t>https://arxiv.org/ftp/arxiv/papers/1901/1901.06032.pdf</a:t>
            </a:r>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734486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a:t>
            </a:fld>
            <a:endParaRPr lang="en-US" dirty="0"/>
          </a:p>
        </p:txBody>
      </p:sp>
    </p:spTree>
    <p:extLst>
      <p:ext uri="{BB962C8B-B14F-4D97-AF65-F5344CB8AC3E}">
        <p14:creationId xmlns:p14="http://schemas.microsoft.com/office/powerpoint/2010/main" val="2416496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Deep learning has only been a major factor in the last decade or so, but it has had huge impacts on many industries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2015878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 field of Computer Vision has been around long before the field of Deep Learning, but because there are now more and more tagged high quality images available, Deep Learning is having a large influence.</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goal of computer vision is to teach machines to see and perceive images the way that humans do. Thanks to the complexity of our eyes, not to mention the processing our brains do with these images, this is no easy task!</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2083987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Natural language processing, which we’ll also touch on in this course has helped make huge shifts, for example in highly accurate, real time language translation, as well as voice recognition and virtual assistants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1739312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Recommender systems based on deep learning fuel the internet with content curated feeds such as </a:t>
            </a:r>
            <a:r>
              <a:rPr lang="en-US" sz="1100" b="0" i="0" u="none" strike="noStrike" kern="1200" dirty="0" err="1">
                <a:solidFill>
                  <a:schemeClr val="tx1"/>
                </a:solidFill>
                <a:effectLst/>
                <a:latin typeface="Trebuchet MS" pitchFamily="34" charset="0"/>
                <a:ea typeface="+mn-ea"/>
                <a:cs typeface="+mn-cs"/>
              </a:rPr>
              <a:t>facebook</a:t>
            </a:r>
            <a:r>
              <a:rPr lang="en-US" sz="1100" b="0" i="0" u="none" strike="noStrike" kern="1200" dirty="0">
                <a:solidFill>
                  <a:schemeClr val="tx1"/>
                </a:solidFill>
                <a:effectLst/>
                <a:latin typeface="Trebuchet MS" pitchFamily="34" charset="0"/>
                <a:ea typeface="+mn-ea"/>
                <a:cs typeface="+mn-cs"/>
              </a:rPr>
              <a:t>, music like </a:t>
            </a:r>
            <a:r>
              <a:rPr lang="en-US" sz="1100" b="0" i="0" u="none" strike="noStrike" kern="1200" dirty="0" err="1">
                <a:solidFill>
                  <a:schemeClr val="tx1"/>
                </a:solidFill>
                <a:effectLst/>
                <a:latin typeface="Trebuchet MS" pitchFamily="34" charset="0"/>
                <a:ea typeface="+mn-ea"/>
                <a:cs typeface="+mn-cs"/>
              </a:rPr>
              <a:t>spotify</a:t>
            </a:r>
            <a:r>
              <a:rPr lang="en-US" sz="1100" b="0" i="0" u="none" strike="noStrike" kern="1200" dirty="0">
                <a:solidFill>
                  <a:schemeClr val="tx1"/>
                </a:solidFill>
                <a:effectLst/>
                <a:latin typeface="Trebuchet MS" pitchFamily="34" charset="0"/>
                <a:ea typeface="+mn-ea"/>
                <a:cs typeface="+mn-cs"/>
              </a:rPr>
              <a:t>, video like </a:t>
            </a:r>
            <a:r>
              <a:rPr lang="en-US" sz="1100" b="0" i="0" u="none" strike="noStrike" kern="1200" dirty="0" err="1">
                <a:solidFill>
                  <a:schemeClr val="tx1"/>
                </a:solidFill>
                <a:effectLst/>
                <a:latin typeface="Trebuchet MS" pitchFamily="34" charset="0"/>
                <a:ea typeface="+mn-ea"/>
                <a:cs typeface="+mn-cs"/>
              </a:rPr>
              <a:t>youtube</a:t>
            </a:r>
            <a:r>
              <a:rPr lang="en-US" sz="1100" b="0" i="0" u="none" strike="noStrike" kern="1200" dirty="0">
                <a:solidFill>
                  <a:schemeClr val="tx1"/>
                </a:solidFill>
                <a:effectLst/>
                <a:latin typeface="Trebuchet MS" pitchFamily="34" charset="0"/>
                <a:ea typeface="+mn-ea"/>
                <a:cs typeface="+mn-cs"/>
              </a:rPr>
              <a:t> and </a:t>
            </a:r>
            <a:r>
              <a:rPr lang="en-US" sz="1100" b="0" i="0" u="none" strike="noStrike" kern="1200" dirty="0" err="1">
                <a:solidFill>
                  <a:schemeClr val="tx1"/>
                </a:solidFill>
                <a:effectLst/>
                <a:latin typeface="Trebuchet MS" pitchFamily="34" charset="0"/>
                <a:ea typeface="+mn-ea"/>
                <a:cs typeface="+mn-cs"/>
              </a:rPr>
              <a:t>netflix</a:t>
            </a:r>
            <a:r>
              <a:rPr lang="en-US" sz="1100" b="0" i="0" u="none" strike="noStrike" kern="1200" dirty="0">
                <a:solidFill>
                  <a:schemeClr val="tx1"/>
                </a:solidFill>
                <a:effectLst/>
                <a:latin typeface="Trebuchet MS" pitchFamily="34" charset="0"/>
                <a:ea typeface="+mn-ea"/>
                <a:cs typeface="+mn-cs"/>
              </a:rPr>
              <a:t>, as well as targeted online advertising and shopping recommendations (Amazon)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2780378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Reinforcement learning has achieved incredible results in matching human expert performance, such as the AI alpha-go, which beat the world champion in what is considered one of the most difficult and complex games in the world. AI bots are now also taking on world experts in complex videogames such as </a:t>
            </a:r>
            <a:r>
              <a:rPr lang="en-US" sz="1100" b="0" i="0" u="none" strike="noStrike" kern="1200" dirty="0" err="1">
                <a:solidFill>
                  <a:schemeClr val="tx1"/>
                </a:solidFill>
                <a:effectLst/>
                <a:latin typeface="Trebuchet MS" pitchFamily="34" charset="0"/>
                <a:ea typeface="+mn-ea"/>
                <a:cs typeface="+mn-cs"/>
              </a:rPr>
              <a:t>Starcraft</a:t>
            </a:r>
            <a:r>
              <a:rPr lang="en-US" sz="1100" b="0" i="0" u="none" strike="noStrike" kern="1200" dirty="0">
                <a:solidFill>
                  <a:schemeClr val="tx1"/>
                </a:solidFill>
                <a:effectLst/>
                <a:latin typeface="Trebuchet MS" pitchFamily="34" charset="0"/>
                <a:ea typeface="+mn-ea"/>
                <a:cs typeface="+mn-cs"/>
              </a:rPr>
              <a:t> and DOTA</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list goes on, and we’ll talk about some exciting models and advancements later in the course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2996982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1627820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 course is split up into a series of exercises to get you comfortable with deep learning</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We’re going to be exposing you to some different models, as well as different datatypes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With only a day, we can’t expose you to everything, but the goal is to give you a significant jump-start, so that you’ll be able to have a foundation to pursue your own projects moving forward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3267258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Here’s the structure of the course:</a:t>
            </a:r>
          </a:p>
          <a:p>
            <a:pPr lvl="0" rtl="0" fontAlgn="base"/>
            <a:r>
              <a:rPr lang="en-US" sz="1100" b="0" i="0" u="none" strike="noStrike" kern="1200" dirty="0">
                <a:solidFill>
                  <a:schemeClr val="tx1"/>
                </a:solidFill>
                <a:effectLst/>
                <a:latin typeface="Trebuchet MS" pitchFamily="34" charset="0"/>
                <a:ea typeface="+mn-ea"/>
                <a:cs typeface="+mn-cs"/>
              </a:rPr>
              <a:t>- Train your first model (computer vision)</a:t>
            </a:r>
          </a:p>
          <a:p>
            <a:pPr lvl="0" rtl="0" fontAlgn="base"/>
            <a:r>
              <a:rPr lang="en-US" sz="1100" b="0" i="0" u="none" strike="noStrike" kern="1200" dirty="0">
                <a:solidFill>
                  <a:schemeClr val="tx1"/>
                </a:solidFill>
                <a:effectLst/>
                <a:latin typeface="Trebuchet MS" pitchFamily="34" charset="0"/>
                <a:ea typeface="+mn-ea"/>
                <a:cs typeface="+mn-cs"/>
              </a:rPr>
              <a:t>- Train a more complicated model</a:t>
            </a:r>
          </a:p>
          <a:p>
            <a:pPr lvl="0" rtl="0" fontAlgn="base"/>
            <a:r>
              <a:rPr lang="en-US" sz="1100" b="0" i="0" u="none" strike="noStrike" kern="1200" dirty="0">
                <a:solidFill>
                  <a:schemeClr val="tx1"/>
                </a:solidFill>
                <a:effectLst/>
                <a:latin typeface="Trebuchet MS" pitchFamily="34" charset="0"/>
                <a:ea typeface="+mn-ea"/>
                <a:cs typeface="+mn-cs"/>
              </a:rPr>
              <a:t>- Introduce new architectures and techniques to improve model performance and accuracy</a:t>
            </a:r>
          </a:p>
          <a:p>
            <a:pPr lvl="0" rtl="0" fontAlgn="base"/>
            <a:r>
              <a:rPr lang="en-US" sz="1100" b="0" i="0" u="none" strike="noStrike" kern="1200" dirty="0">
                <a:solidFill>
                  <a:schemeClr val="tx1"/>
                </a:solidFill>
                <a:effectLst/>
                <a:latin typeface="Trebuchet MS" pitchFamily="34" charset="0"/>
                <a:ea typeface="+mn-ea"/>
                <a:cs typeface="+mn-cs"/>
              </a:rPr>
              <a:t>- Using your trained model to make new predictions</a:t>
            </a:r>
          </a:p>
          <a:p>
            <a:pPr lvl="0" rtl="0" fontAlgn="base"/>
            <a:r>
              <a:rPr lang="en-US" sz="1100" b="0" i="0" u="none" strike="noStrike" kern="1200" dirty="0">
                <a:solidFill>
                  <a:schemeClr val="tx1"/>
                </a:solidFill>
                <a:effectLst/>
                <a:latin typeface="Trebuchet MS" pitchFamily="34" charset="0"/>
                <a:ea typeface="+mn-ea"/>
                <a:cs typeface="+mn-cs"/>
              </a:rPr>
              <a:t>- Using state-of-the art pre-trained models to solve a deep learning challenge</a:t>
            </a:r>
          </a:p>
          <a:p>
            <a:pPr lvl="0" rtl="0" fontAlgn="base"/>
            <a:r>
              <a:rPr lang="en-US" sz="1100" b="0" i="0" u="none" strike="noStrike" kern="1200" dirty="0">
                <a:solidFill>
                  <a:schemeClr val="tx1"/>
                </a:solidFill>
                <a:effectLst/>
                <a:latin typeface="Trebuchet MS" pitchFamily="34" charset="0"/>
                <a:ea typeface="+mn-ea"/>
                <a:cs typeface="+mn-cs"/>
              </a:rPr>
              <a:t>- Transfer the learning of one model to another to solve difficult deep learning challenges</a:t>
            </a:r>
          </a:p>
          <a:p>
            <a:pPr lvl="0" rtl="0" fontAlgn="base"/>
            <a:r>
              <a:rPr lang="en-US" sz="1100" b="0" i="0" u="none" strike="noStrike" kern="1200" dirty="0">
                <a:solidFill>
                  <a:schemeClr val="tx1"/>
                </a:solidFill>
                <a:effectLst/>
                <a:latin typeface="Trebuchet MS" pitchFamily="34" charset="0"/>
                <a:ea typeface="+mn-ea"/>
                <a:cs typeface="+mn-cs"/>
              </a:rPr>
              <a:t>- Train a language model to gain exposure to new types of data and architectures</a:t>
            </a:r>
          </a:p>
          <a:p>
            <a:pPr lvl="0" rtl="0" fontAlgn="base"/>
            <a:r>
              <a:rPr lang="en-US" sz="1100" b="0" i="0" u="none" strike="noStrike" kern="1200" dirty="0">
                <a:solidFill>
                  <a:schemeClr val="tx1"/>
                </a:solidFill>
                <a:effectLst/>
                <a:latin typeface="Trebuchet MS" pitchFamily="34" charset="0"/>
                <a:ea typeface="+mn-ea"/>
                <a:cs typeface="+mn-cs"/>
              </a:rPr>
              <a:t>- Appendices:</a:t>
            </a:r>
          </a:p>
          <a:p>
            <a:pPr lvl="1" rtl="0" fontAlgn="base"/>
            <a:r>
              <a:rPr lang="en-US" sz="1100" b="0" i="0" u="none" strike="noStrike" kern="1200" dirty="0">
                <a:solidFill>
                  <a:schemeClr val="tx1"/>
                </a:solidFill>
                <a:effectLst/>
                <a:latin typeface="Trebuchet MS" pitchFamily="34" charset="0"/>
                <a:ea typeface="+mn-ea"/>
                <a:cs typeface="+mn-cs"/>
              </a:rPr>
              <a:t>- Play around with cool models from around the web</a:t>
            </a:r>
          </a:p>
          <a:p>
            <a:pPr lvl="1" rtl="0" fontAlgn="base"/>
            <a:r>
              <a:rPr lang="en-US" sz="1100" b="0" i="0" u="none" strike="noStrike" kern="1200" dirty="0">
                <a:solidFill>
                  <a:schemeClr val="tx1"/>
                </a:solidFill>
                <a:effectLst/>
                <a:latin typeface="Trebuchet MS" pitchFamily="34" charset="0"/>
                <a:ea typeface="+mn-ea"/>
                <a:cs typeface="+mn-cs"/>
              </a:rPr>
              <a:t>- Learn to set up a deep learning environment to tackle your own projects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34350109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In this course you will be connected to a server that contains a very powerful GPU. </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Deep learning training is possible to run on a CPU, but due to the computational complexity of the training, it is extremely beneficial to have the massive parallel processing that GPUs provide. Without it, you would be waiting around a lot, and we could not fit this course into a single day.</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 will be connected to this powerful server through a software platform called </a:t>
            </a:r>
            <a:r>
              <a:rPr lang="en-US" sz="1100" b="0" i="0" u="none" strike="noStrike" kern="1200" dirty="0" err="1">
                <a:solidFill>
                  <a:schemeClr val="tx1"/>
                </a:solidFill>
                <a:effectLst/>
                <a:latin typeface="Trebuchet MS" pitchFamily="34" charset="0"/>
                <a:ea typeface="+mn-ea"/>
                <a:cs typeface="+mn-cs"/>
              </a:rPr>
              <a:t>JupyterLab</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Jupyter</a:t>
            </a:r>
            <a:r>
              <a:rPr lang="en-US" sz="1100" b="0" i="0" u="none" strike="noStrike" kern="1200" dirty="0">
                <a:solidFill>
                  <a:schemeClr val="tx1"/>
                </a:solidFill>
                <a:effectLst/>
                <a:latin typeface="Trebuchet MS" pitchFamily="34" charset="0"/>
                <a:ea typeface="+mn-ea"/>
                <a:cs typeface="+mn-cs"/>
              </a:rPr>
              <a:t> lab is a platform that among other things runs </a:t>
            </a:r>
            <a:r>
              <a:rPr lang="en-US" sz="1100" b="0" i="0" u="none" strike="noStrike" kern="1200" dirty="0" err="1">
                <a:solidFill>
                  <a:schemeClr val="tx1"/>
                </a:solidFill>
                <a:effectLst/>
                <a:latin typeface="Trebuchet MS" pitchFamily="34" charset="0"/>
                <a:ea typeface="+mn-ea"/>
                <a:cs typeface="+mn-cs"/>
              </a:rPr>
              <a:t>jupyter</a:t>
            </a:r>
            <a:r>
              <a:rPr lang="en-US" sz="1100" b="0" i="0" u="none" strike="noStrike" kern="1200" dirty="0">
                <a:solidFill>
                  <a:schemeClr val="tx1"/>
                </a:solidFill>
                <a:effectLst/>
                <a:latin typeface="Trebuchet MS" pitchFamily="34" charset="0"/>
                <a:ea typeface="+mn-ea"/>
                <a:cs typeface="+mn-cs"/>
              </a:rPr>
              <a:t> notebooks. In these notebooks you’ll be able to run and edit Python code to accomplish the goals of the exercises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781958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There are a few big players in the deep learning space when it comes to frameworks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three most commonly used are </a:t>
            </a:r>
            <a:r>
              <a:rPr lang="en-US" sz="1100" b="0" i="0" u="none" strike="noStrike" kern="1200" dirty="0" err="1">
                <a:solidFill>
                  <a:schemeClr val="tx1"/>
                </a:solidFill>
                <a:effectLst/>
                <a:latin typeface="Trebuchet MS" pitchFamily="34" charset="0"/>
                <a:ea typeface="+mn-ea"/>
                <a:cs typeface="+mn-cs"/>
              </a:rPr>
              <a:t>Tensorflow</a:t>
            </a:r>
            <a:r>
              <a:rPr lang="en-US" sz="1100" b="0" i="0" u="none" strike="noStrike" kern="1200" dirty="0">
                <a:solidFill>
                  <a:schemeClr val="tx1"/>
                </a:solidFill>
                <a:effectLst/>
                <a:latin typeface="Trebuchet MS" pitchFamily="34" charset="0"/>
                <a:ea typeface="+mn-ea"/>
                <a:cs typeface="+mn-cs"/>
              </a:rPr>
              <a:t> + </a:t>
            </a:r>
            <a:r>
              <a:rPr lang="en-US" sz="1100" b="0" i="0" u="none" strike="noStrike" kern="1200" dirty="0" err="1">
                <a:solidFill>
                  <a:schemeClr val="tx1"/>
                </a:solidFill>
                <a:effectLst/>
                <a:latin typeface="Trebuchet MS" pitchFamily="34" charset="0"/>
                <a:ea typeface="+mn-ea"/>
                <a:cs typeface="+mn-cs"/>
              </a:rPr>
              <a:t>Keras</a:t>
            </a:r>
            <a:r>
              <a:rPr lang="en-US" sz="1100" b="0" i="0" u="none" strike="noStrike" kern="1200" dirty="0">
                <a:solidFill>
                  <a:schemeClr val="tx1"/>
                </a:solidFill>
                <a:effectLst/>
                <a:latin typeface="Trebuchet MS" pitchFamily="34" charset="0"/>
                <a:ea typeface="+mn-ea"/>
                <a:cs typeface="+mn-cs"/>
              </a:rPr>
              <a:t> (google), </a:t>
            </a:r>
            <a:r>
              <a:rPr lang="en-US" sz="1100" b="0" i="0" u="none" strike="noStrike" kern="1200" dirty="0" err="1">
                <a:solidFill>
                  <a:schemeClr val="tx1"/>
                </a:solidFill>
                <a:effectLst/>
                <a:latin typeface="Trebuchet MS" pitchFamily="34" charset="0"/>
                <a:ea typeface="+mn-ea"/>
                <a:cs typeface="+mn-cs"/>
              </a:rPr>
              <a:t>Pytorch</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facebook</a:t>
            </a:r>
            <a:r>
              <a:rPr lang="en-US" sz="1100" b="0" i="0" u="none" strike="noStrike" kern="1200" dirty="0">
                <a:solidFill>
                  <a:schemeClr val="tx1"/>
                </a:solidFill>
                <a:effectLst/>
                <a:latin typeface="Trebuchet MS" pitchFamily="34" charset="0"/>
                <a:ea typeface="+mn-ea"/>
                <a:cs typeface="+mn-cs"/>
              </a:rPr>
              <a:t>), and </a:t>
            </a:r>
            <a:r>
              <a:rPr lang="en-US" sz="1100" b="0" i="0" u="none" strike="noStrike" kern="1200" dirty="0" err="1">
                <a:solidFill>
                  <a:schemeClr val="tx1"/>
                </a:solidFill>
                <a:effectLst/>
                <a:latin typeface="Trebuchet MS" pitchFamily="34" charset="0"/>
                <a:ea typeface="+mn-ea"/>
                <a:cs typeface="+mn-cs"/>
              </a:rPr>
              <a:t>MXNet</a:t>
            </a:r>
            <a:r>
              <a:rPr lang="en-US" sz="1100" b="0" i="0" u="none" strike="noStrike" kern="1200" dirty="0">
                <a:solidFill>
                  <a:schemeClr val="tx1"/>
                </a:solidFill>
                <a:effectLst/>
                <a:latin typeface="Trebuchet MS" pitchFamily="34" charset="0"/>
                <a:ea typeface="+mn-ea"/>
                <a:cs typeface="+mn-cs"/>
              </a:rPr>
              <a:t> (apache)</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They are all great choices, and neither of them is a clear winner</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In this course we’ll be using TensorFlow and </a:t>
            </a:r>
            <a:r>
              <a:rPr lang="en-US" sz="1100" b="0" i="0" u="none" strike="noStrike" kern="1200" dirty="0" err="1">
                <a:solidFill>
                  <a:schemeClr val="tx1"/>
                </a:solidFill>
                <a:effectLst/>
                <a:latin typeface="Trebuchet MS" pitchFamily="34" charset="0"/>
                <a:ea typeface="+mn-ea"/>
                <a:cs typeface="+mn-cs"/>
              </a:rPr>
              <a:t>Keras</a:t>
            </a:r>
            <a:r>
              <a:rPr lang="en-US" sz="1100" b="0" i="0" u="none" strike="noStrike" kern="1200" dirty="0">
                <a:solidFill>
                  <a:schemeClr val="tx1"/>
                </a:solidFill>
                <a:effectLst/>
                <a:latin typeface="Trebuchet MS" pitchFamily="34" charset="0"/>
                <a:ea typeface="+mn-ea"/>
                <a:cs typeface="+mn-cs"/>
              </a:rPr>
              <a:t>, but as you continue your deep learning journey, we recommend that you gain some exposure to the others as well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77352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Deep learning is a subset of a wider field called Artificial Intelligence. We won’t try to teach you about the whole field, but let’s start with a bit of history.</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a:t>
            </a:fld>
            <a:endParaRPr lang="en-US" dirty="0"/>
          </a:p>
        </p:txBody>
      </p:sp>
    </p:spTree>
    <p:extLst>
      <p:ext uri="{BB962C8B-B14F-4D97-AF65-F5344CB8AC3E}">
        <p14:creationId xmlns:p14="http://schemas.microsoft.com/office/powerpoint/2010/main" val="3687693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30</a:t>
            </a:fld>
            <a:endParaRPr lang="en-US"/>
          </a:p>
        </p:txBody>
      </p:sp>
    </p:spTree>
    <p:extLst>
      <p:ext uri="{BB962C8B-B14F-4D97-AF65-F5344CB8AC3E}">
        <p14:creationId xmlns:p14="http://schemas.microsoft.com/office/powerpoint/2010/main" val="3979313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Before we get too much into theory and the specifics of deep learning, we’re going to act like an AI and play with a neural network right away. See if you can figure out how we went about constructing the model. Feel free to experiment and alter the code. You can always restart the GPU instance in order to get a fresh start if your curiosity gets a little </a:t>
            </a:r>
            <a:r>
              <a:rPr lang="en-US" sz="1100" b="0" i="0" u="none" strike="noStrike" kern="1200">
                <a:solidFill>
                  <a:schemeClr val="tx1"/>
                </a:solidFill>
                <a:effectLst/>
                <a:latin typeface="Trebuchet MS" pitchFamily="34" charset="0"/>
                <a:ea typeface="+mn-ea"/>
                <a:cs typeface="+mn-cs"/>
              </a:rPr>
              <a:t>too crazy.</a:t>
            </a:r>
            <a:endParaRPr lang="en-US" sz="1100" b="0" i="0" u="none" strike="noStrike" kern="1200" dirty="0">
              <a:solidFill>
                <a:schemeClr val="tx1"/>
              </a:solidFill>
              <a:effectLst/>
              <a:latin typeface="Trebuchet MS" pitchFamily="34" charset="0"/>
              <a:ea typeface="+mn-ea"/>
              <a:cs typeface="+mn-cs"/>
            </a:endParaRP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You’ll start by teaching a model to understand and categorize hand-written digits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Recognizing handwriting is a historically important task in the history of AI, and one that is especially well suited to deep learning</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You’ll be working on a dataset called MNIST, which contains 70,000 images of handwritten digits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 might feel that there’s a lot of information to absorb in this first exercise, but be patient with yourself, and don’t worry if it’s not all perfectly clear right away. You’ll be exposed to the steps of training several times over the course, and will gain an understanding through practice</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main goal is just to give you a sense of what training looks like, and we’ll fill in some of the details as we move 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31</a:t>
            </a:fld>
            <a:endParaRPr lang="en-US"/>
          </a:p>
        </p:txBody>
      </p:sp>
    </p:spTree>
    <p:extLst>
      <p:ext uri="{BB962C8B-B14F-4D97-AF65-F5344CB8AC3E}">
        <p14:creationId xmlns:p14="http://schemas.microsoft.com/office/powerpoint/2010/main" val="3346201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defTabSz="914400" rtl="0" eaLnBrk="0" fontAlgn="base" latinLnBrk="0" hangingPunct="0">
              <a:lnSpc>
                <a:spcPct val="100000"/>
              </a:lnSpc>
              <a:spcBef>
                <a:spcPts val="0"/>
              </a:spcBef>
              <a:spcAft>
                <a:spcPts val="0"/>
              </a:spcAft>
              <a:buClr>
                <a:srgbClr val="000000"/>
              </a:buClr>
              <a:buSzPts val="1400"/>
              <a:buFont typeface="Arial"/>
              <a:buNone/>
              <a:tabLst/>
              <a:defRPr/>
            </a:pPr>
            <a:r>
              <a:rPr lang="en-US" sz="1100" b="0" i="0" u="none" strike="noStrike" kern="1200" dirty="0">
                <a:solidFill>
                  <a:schemeClr val="tx1"/>
                </a:solidFill>
                <a:effectLst/>
                <a:latin typeface="Trebuchet MS" pitchFamily="34" charset="0"/>
                <a:ea typeface="+mn-ea"/>
                <a:cs typeface="+mn-cs"/>
              </a:rPr>
              <a:t>We’re excited to have you here. </a:t>
            </a:r>
            <a:r>
              <a:rPr lang="en-US" sz="1100" b="0" i="0" u="none" strike="noStrike" kern="1200">
                <a:solidFill>
                  <a:schemeClr val="tx1"/>
                </a:solidFill>
                <a:effectLst/>
                <a:latin typeface="Trebuchet MS" pitchFamily="34" charset="0"/>
                <a:ea typeface="+mn-ea"/>
                <a:cs typeface="+mn-cs"/>
              </a:rPr>
              <a:t>Let’s get started.</a:t>
            </a:r>
            <a:endParaRPr lang="en-US"/>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32</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33</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fontAlgn="base">
              <a:buFontTx/>
              <a:buNone/>
            </a:pPr>
            <a:r>
              <a:rPr lang="en-US" sz="1100" b="0" i="0" u="none" strike="noStrike" kern="1200" dirty="0">
                <a:solidFill>
                  <a:schemeClr val="tx1"/>
                </a:solidFill>
                <a:effectLst/>
                <a:latin typeface="Trebuchet MS" pitchFamily="34" charset="0"/>
                <a:ea typeface="+mn-ea"/>
                <a:cs typeface="+mn-cs"/>
              </a:rPr>
              <a:t>Humans have been trying to teach computers to perform tasks since their invention. It’s sort of the purpose of a computer, to do something at the level, or beyond what a human can do</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Early in the days of computers, many people were convinced that they would achieve human level intelligence within a few decades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It turned out that generalized human intelligence was beyond the grasp of computers at that time (although today, we’re starting to see systems that look a whole lot like human intelligence) </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dirty="0"/>
          </a:p>
        </p:txBody>
      </p:sp>
    </p:spTree>
    <p:extLst>
      <p:ext uri="{BB962C8B-B14F-4D97-AF65-F5344CB8AC3E}">
        <p14:creationId xmlns:p14="http://schemas.microsoft.com/office/powerpoint/2010/main" val="2037855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It wasn’t long after the invention of the computer that people started experimenting with artificial neural networks, inspired by the structure and function of human brains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There was some success with using these networks to perform tasks such as reading handwritten digits and playing backgammon, but it did not appear that this would be the major path forward. A major factor was the computational resources at the time. As we’ll see in the hands-on labs, these networks take time to train. Imagine how long it would take to train forty years ago!</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These early neural networks were outperformed by something called the Von Neumann Architecture, which is the basis for modern CPUs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dirty="0">
                <a:hlinkClick r:id="rId3"/>
              </a:rPr>
              <a:t>https://www.cs.cornell.edu/boom/2001sp/Tsinteris/gammon.htm</a:t>
            </a:r>
            <a:endParaRPr lang="en-US" dirty="0"/>
          </a:p>
          <a:p>
            <a:pPr lvl="0" rtl="0" fontAlgn="base"/>
            <a:r>
              <a:rPr lang="en-US" dirty="0">
                <a:hlinkClick r:id="rId4"/>
              </a:rPr>
              <a:t>https://cs.stanford.edu/people/eroberts/courses/soco/projects/neural-networks/History/history1.html</a:t>
            </a:r>
            <a:endParaRPr lang="en-US" sz="1100" b="0" i="0" u="none" strike="noStrike" kern="1200" dirty="0">
              <a:solidFill>
                <a:schemeClr val="tx1"/>
              </a:solidFill>
              <a:effectLst/>
              <a:latin typeface="Trebuchet MS" pitchFamily="34" charset="0"/>
              <a:ea typeface="+mn-ea"/>
              <a:cs typeface="+mn-cs"/>
            </a:endParaRPr>
          </a:p>
          <a:p>
            <a:r>
              <a:rPr lang="en-US" dirty="0">
                <a:hlinkClick r:id="rId5"/>
              </a:rPr>
              <a:t>https://www.computerscience.gcse.guru/theory/von-neumann-architecture</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1105952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Instead, intelligence in computers was achieved through the building of expert systems.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dirty="0">
                <a:hlinkClick r:id="rId3"/>
              </a:rPr>
              <a:t>https://hbr.org/1988/03/putting-expert-systems-to-work</a:t>
            </a:r>
            <a:endParaRPr lang="en-US" sz="1100" b="0" i="0" u="none" strike="noStrike" kern="1200" dirty="0">
              <a:solidFill>
                <a:schemeClr val="tx1"/>
              </a:solidFill>
              <a:effectLst/>
              <a:latin typeface="Trebuchet MS" pitchFamily="34" charset="0"/>
              <a:ea typeface="+mn-ea"/>
              <a:cs typeface="+mn-cs"/>
            </a:endParaRP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These were highly complex systems that took hundreds to thousands of engineers to build, where the computer was taught to complete tasks by the rigorous programming of many rules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These systems where meant to mimic that of a human Subject Matter Expert, hence the name.</a:t>
            </a:r>
          </a:p>
          <a:p>
            <a:pPr lvl="0" rtl="0" fontAlgn="base"/>
            <a:r>
              <a:rPr lang="en-US" dirty="0">
                <a:hlinkClick r:id="rId4"/>
              </a:rPr>
              <a:t>https://www.britannica.com/technology/expert-system</a:t>
            </a:r>
            <a:endParaRPr lang="en-US" sz="1100" b="0" i="0" u="none" strike="noStrike" kern="1200" dirty="0">
              <a:solidFill>
                <a:schemeClr val="tx1"/>
              </a:solidFill>
              <a:effectLst/>
              <a:latin typeface="Trebuchet MS" pitchFamily="34" charset="0"/>
              <a:ea typeface="+mn-ea"/>
              <a:cs typeface="+mn-cs"/>
            </a:endParaRP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An example would be a stock trading robot that traded based on user defined limits, or a machine to give medical diagnosis given a list of symptoms.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dirty="0"/>
          </a:p>
        </p:txBody>
      </p:sp>
    </p:spTree>
    <p:extLst>
      <p:ext uri="{BB962C8B-B14F-4D97-AF65-F5344CB8AC3E}">
        <p14:creationId xmlns:p14="http://schemas.microsoft.com/office/powerpoint/2010/main" val="1058384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However these systems had limitations. Most importantly, rules for these systems had to be understood, defined, and programmed by humans. The computer could only do as much as a human engineer was able to understand and turn directly into code. </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For some well-defined tasks (ex, creating a system to route customers to sales representatives based on region and vertical) this was fine. But for some tasks that are simple to humans, it was extremely difficult to build rules that a computer could follow</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As an example, take a moment to answer in your head what these are pictures of (cat, car, ocean)</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For most humans this is quite a simple task. But how would you teach a newborn child, let alone a computer to do what you just did?</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2740743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dirty="0">
                <a:solidFill>
                  <a:schemeClr val="tx1"/>
                </a:solidFill>
                <a:effectLst/>
                <a:latin typeface="Trebuchet MS" pitchFamily="34" charset="0"/>
                <a:ea typeface="+mn-ea"/>
                <a:cs typeface="+mn-cs"/>
              </a:rPr>
              <a:t>With children, we expose them to lots of data, and help them learn by supplying the correct answer. A very popular learning technique is “Trail and Error”, where students make a prediction on what is the correct answer, and if they’re wrong, adjust their approach. It turns out that deep learning is very much like this. </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4113845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So there was a period through the nineties and early 2000’s where powerful AI appeared to many to be a pipe dream</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Neural networks were being used for some tasks, but fantastic results were not being achieved.</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Two major things came together to spawn the era of deep learning that we’re in today</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32963137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5.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80231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143294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7/24/2024</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‹Nº›</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7803268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36661441"/>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24247704"/>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317812"/>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885374"/>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22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157720901"/>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24249246"/>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7/24/2024</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1851163"/>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0009450"/>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3308023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1597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38571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FFBCAD86-2405-4D4D-933F-0A5EB70C9293}"/>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0F5A7C5E-B5C1-42C1-9871-6BAEBCC696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27365B3-6993-4A54-9F12-2F9E66E5622F}"/>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0C48F27F-B755-4C56-BD8F-4BFBCF2072C0}"/>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22592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71628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04198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96111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59727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6" name="Rectangle 5">
            <a:extLst>
              <a:ext uri="{FF2B5EF4-FFF2-40B4-BE49-F238E27FC236}">
                <a16:creationId xmlns:a16="http://schemas.microsoft.com/office/drawing/2014/main" id="{98D23AA5-3D93-4246-95A5-967E7F290DA8}"/>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49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93222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4004F761-BE48-4702-BEC5-8CAB26707521}"/>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44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914CD786-94BE-4143-9A88-13BA5382B93B}"/>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094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13198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14112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63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106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6800CFF9-E316-4985-8903-66B8EB381F9C}"/>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779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272494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957167193"/>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228090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85839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4508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7927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12250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40401" r="-3502"/>
          <a:stretch/>
        </p:blipFill>
        <p:spPr>
          <a:xfrm>
            <a:off x="8732027" y="4513850"/>
            <a:ext cx="2011680" cy="1104528"/>
          </a:xfrm>
          <a:prstGeom prst="rect">
            <a:avLst/>
          </a:prstGeom>
        </p:spPr>
      </p:pic>
    </p:spTree>
    <p:extLst>
      <p:ext uri="{BB962C8B-B14F-4D97-AF65-F5344CB8AC3E}">
        <p14:creationId xmlns:p14="http://schemas.microsoft.com/office/powerpoint/2010/main" val="241412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244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24040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65146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19080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14581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29785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398519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6715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0139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03900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43658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678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2345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42329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90462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image" Target="../media/image1.emf"/><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11.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image" Target="../media/image1.emf"/><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image" Target="../media/image12.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theme" Target="../theme/theme5.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image" Target="../media/image12.png"/><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 id="214748405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‹Nº›</a:t>
            </a:fld>
            <a:r>
              <a:rPr lang="en-US" sz="1050" cap="none" baseline="0" dirty="0">
                <a:solidFill>
                  <a:schemeClr val="accent2">
                    <a:lumMod val="60000"/>
                    <a:lumOff val="40000"/>
                  </a:schemeClr>
                </a:solidFill>
              </a:rPr>
              <a:t> </a:t>
            </a:r>
            <a:endParaRPr lang="en-US" sz="1050" cap="none" dirty="0">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4009"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7/24/2024</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‹Nº›</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644020789"/>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‹Nº›</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949BEAEF-125F-468A-AB1A-4C4802F194D8}"/>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996658085"/>
      </p:ext>
    </p:extLst>
  </p:cSld>
  <p:clrMap bg1="dk2" tx1="lt1" bg2="dk1"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30" r:id="rId19"/>
    <p:sldLayoutId id="2147484031" r:id="rId20"/>
    <p:sldLayoutId id="2147484032"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‹Nº›</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518132203"/>
      </p:ext>
    </p:extLst>
  </p:cSld>
  <p:clrMap bg1="dk2" tx1="lt1" bg2="dk1" tx2="lt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6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1.xml"/><Relationship Id="rId1" Type="http://schemas.openxmlformats.org/officeDocument/2006/relationships/slideLayout" Target="../slideLayouts/slideLayout6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2.xml"/><Relationship Id="rId1" Type="http://schemas.openxmlformats.org/officeDocument/2006/relationships/slideLayout" Target="../slideLayouts/slideLayout6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3.xml"/><Relationship Id="rId1" Type="http://schemas.openxmlformats.org/officeDocument/2006/relationships/slideLayout" Target="../slideLayouts/slideLayout6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4.xml"/><Relationship Id="rId1" Type="http://schemas.openxmlformats.org/officeDocument/2006/relationships/slideLayout" Target="../slideLayouts/slideLayout6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7.xml"/><Relationship Id="rId1" Type="http://schemas.openxmlformats.org/officeDocument/2006/relationships/slideLayout" Target="../slideLayouts/slideLayout60.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5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1.xml"/><Relationship Id="rId1" Type="http://schemas.openxmlformats.org/officeDocument/2006/relationships/slideLayout" Target="../slideLayouts/slideLayout6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2.xml.rels><?xml version="1.0" encoding="UTF-8" standalone="yes"?>
<Relationships xmlns="http://schemas.openxmlformats.org/package/2006/relationships"><Relationship Id="rId3" Type="http://schemas.openxmlformats.org/officeDocument/2006/relationships/hyperlink" Target="https://colab.research.google.com/drive/1QkrUCxC0CKcFpllFcxP4M2nIB18iYAux?usp=sharing" TargetMode="External"/><Relationship Id="rId2" Type="http://schemas.openxmlformats.org/officeDocument/2006/relationships/notesSlide" Target="../notesSlides/notesSlide32.xml"/><Relationship Id="rId1" Type="http://schemas.openxmlformats.org/officeDocument/2006/relationships/slideLayout" Target="../slideLayouts/slideLayout7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5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43.xml"/><Relationship Id="rId5" Type="http://schemas.openxmlformats.org/officeDocument/2006/relationships/image" Target="../media/image29.jpg"/><Relationship Id="rId4" Type="http://schemas.openxmlformats.org/officeDocument/2006/relationships/image" Target="../media/image28.jpg"/></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1.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a:xfrm>
            <a:off x="685799" y="4974336"/>
            <a:ext cx="6218853" cy="456080"/>
          </a:xfrm>
        </p:spPr>
        <p:txBody>
          <a:bodyPr/>
          <a:lstStyle/>
          <a:p>
            <a:r>
              <a:rPr lang="es-ES" dirty="0" err="1" smtClean="0"/>
              <a:t>MSc</a:t>
            </a:r>
            <a:r>
              <a:rPr lang="es-ES" dirty="0" smtClean="0"/>
              <a:t>. Israel Chaparro – Embajador Universitario e Instructor Certificado</a:t>
            </a:r>
            <a:endParaRPr lang="en-US" dirty="0"/>
          </a:p>
        </p:txBody>
      </p:sp>
      <p:sp>
        <p:nvSpPr>
          <p:cNvPr id="5" name="Title 10"/>
          <p:cNvSpPr>
            <a:spLocks noGrp="1"/>
          </p:cNvSpPr>
          <p:nvPr>
            <p:ph type="title"/>
          </p:nvPr>
        </p:nvSpPr>
        <p:spPr/>
        <p:txBody>
          <a:bodyPr wrap="square" anchor="b">
            <a:noAutofit/>
          </a:bodyPr>
          <a:lstStyle/>
          <a:p>
            <a:r>
              <a:rPr lang="en-GB" b="1" dirty="0" err="1" smtClean="0">
                <a:effectLst>
                  <a:outerShdw blurRad="38100" dist="38100" dir="2700000" algn="tl">
                    <a:srgbClr val="000000">
                      <a:alpha val="43137"/>
                    </a:srgbClr>
                  </a:outerShdw>
                </a:effectLst>
              </a:rPr>
              <a:t>Fundamentos</a:t>
            </a:r>
            <a:r>
              <a:rPr lang="en-GB" b="1" dirty="0" smtClean="0">
                <a:effectLst>
                  <a:outerShdw blurRad="38100" dist="38100" dir="2700000" algn="tl">
                    <a:srgbClr val="000000">
                      <a:alpha val="43137"/>
                    </a:srgbClr>
                  </a:outerShdw>
                </a:effectLst>
              </a:rPr>
              <a:t> de deep learning</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err="1"/>
              <a:t>Datos</a:t>
            </a:r>
            <a:endParaRPr lang="en-US" dirty="0"/>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498348" y="2033462"/>
            <a:ext cx="4969650" cy="2747260"/>
          </a:xfrm>
          <a:gradFill flip="none" rotWithShape="1">
            <a:gsLst>
              <a:gs pos="0">
                <a:srgbClr val="000000"/>
              </a:gs>
              <a:gs pos="83000">
                <a:srgbClr val="5A5A5A"/>
              </a:gs>
            </a:gsLst>
            <a:lin ang="2700000" scaled="1"/>
            <a:tileRect/>
          </a:gradFill>
        </p:spPr>
        <p:style>
          <a:lnRef idx="3">
            <a:schemeClr val="lt1"/>
          </a:lnRef>
          <a:fillRef idx="1">
            <a:schemeClr val="accent2"/>
          </a:fillRef>
          <a:effectRef idx="1">
            <a:schemeClr val="accent2"/>
          </a:effectRef>
          <a:fontRef idx="minor">
            <a:schemeClr val="lt1"/>
          </a:fontRef>
        </p:style>
        <p:txBody>
          <a:bodyPr anchor="ctr"/>
          <a:lstStyle/>
          <a:p>
            <a:pPr marL="342900" indent="-342900">
              <a:buFontTx/>
              <a:buChar char="-"/>
            </a:pPr>
            <a:r>
              <a:rPr lang="es-ES" sz="2600" dirty="0">
                <a:solidFill>
                  <a:schemeClr val="tx1"/>
                </a:solidFill>
              </a:rPr>
              <a:t>Las redes necesitan mucha información para aprender</a:t>
            </a:r>
          </a:p>
          <a:p>
            <a:pPr marL="342900" indent="-342900">
              <a:buFontTx/>
              <a:buChar char="-"/>
            </a:pPr>
            <a:r>
              <a:rPr lang="es-ES" sz="2600" dirty="0">
                <a:solidFill>
                  <a:schemeClr val="tx1"/>
                </a:solidFill>
              </a:rPr>
              <a:t>La era digital e Internet han proporcionado esos datos</a:t>
            </a:r>
            <a:endParaRPr lang="en-US" sz="2600" dirty="0">
              <a:solidFill>
                <a:schemeClr val="tx1"/>
              </a:solidFill>
            </a:endParaRPr>
          </a:p>
        </p:txBody>
      </p:sp>
      <p:pic>
        <p:nvPicPr>
          <p:cNvPr id="6" name="Picture 5" descr="Graph">
            <a:extLst>
              <a:ext uri="{FF2B5EF4-FFF2-40B4-BE49-F238E27FC236}">
                <a16:creationId xmlns:a16="http://schemas.microsoft.com/office/drawing/2014/main" id="{1DBABB24-70CB-4D43-B3AB-F8C16BDA103F}"/>
              </a:ext>
            </a:extLst>
          </p:cNvPr>
          <p:cNvPicPr>
            <a:picLocks noChangeAspect="1"/>
          </p:cNvPicPr>
          <p:nvPr/>
        </p:nvPicPr>
        <p:blipFill>
          <a:blip r:embed="rId3"/>
          <a:stretch>
            <a:fillRect/>
          </a:stretch>
        </p:blipFill>
        <p:spPr>
          <a:xfrm>
            <a:off x="6202017" y="2033462"/>
            <a:ext cx="4182386" cy="2747260"/>
          </a:xfrm>
          <a:prstGeom prst="rect">
            <a:avLst/>
          </a:prstGeom>
          <a:ln w="38100">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231720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err="1" smtClean="0"/>
              <a:t>Poder</a:t>
            </a:r>
            <a:r>
              <a:rPr lang="en-US" dirty="0" smtClean="0"/>
              <a:t> </a:t>
            </a:r>
            <a:r>
              <a:rPr lang="en-US" dirty="0" err="1" smtClean="0"/>
              <a:t>computacional</a:t>
            </a:r>
            <a:endParaRPr lang="en-US" dirty="0"/>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type="body" sz="quarter" idx="10"/>
          </p:nvPr>
        </p:nvSpPr>
        <p:spPr>
          <a:xfrm>
            <a:off x="484632" y="1414864"/>
            <a:ext cx="9976104" cy="1040101"/>
          </a:xfrm>
        </p:spPr>
        <p:txBody>
          <a:bodyPr wrap="square" anchor="t">
            <a:noAutofit/>
          </a:bodyPr>
          <a:lstStyle/>
          <a:p>
            <a:r>
              <a:rPr lang="es-ES" sz="2800" dirty="0"/>
              <a:t>Necesitamos un modo de que nuestro «cerebro» artificial observe muchos datos en un tiempo práctico.</a:t>
            </a:r>
            <a:endParaRPr lang="en-US" sz="2800" dirty="0"/>
          </a:p>
        </p:txBody>
      </p:sp>
      <p:pic>
        <p:nvPicPr>
          <p:cNvPr id="6" name="Picture 5" descr="Photographer shooting with a camera">
            <a:extLst>
              <a:ext uri="{FF2B5EF4-FFF2-40B4-BE49-F238E27FC236}">
                <a16:creationId xmlns:a16="http://schemas.microsoft.com/office/drawing/2014/main" id="{0EBB6E06-E2EC-4A88-9B32-B837EC2A0B42}"/>
              </a:ext>
            </a:extLst>
          </p:cNvPr>
          <p:cNvPicPr>
            <a:picLocks noChangeAspect="1"/>
          </p:cNvPicPr>
          <p:nvPr/>
        </p:nvPicPr>
        <p:blipFill rotWithShape="1">
          <a:blip r:embed="rId3"/>
          <a:srcRect t="25933" r="1" b="28049"/>
          <a:stretch/>
        </p:blipFill>
        <p:spPr>
          <a:xfrm>
            <a:off x="512064" y="2454965"/>
            <a:ext cx="9948672" cy="3056009"/>
          </a:xfrm>
          <a:prstGeom prst="rect">
            <a:avLst/>
          </a:prstGeom>
          <a:noFill/>
        </p:spPr>
      </p:pic>
    </p:spTree>
    <p:extLst>
      <p:ext uri="{BB962C8B-B14F-4D97-AF65-F5344CB8AC3E}">
        <p14:creationId xmlns:p14="http://schemas.microsoft.com/office/powerpoint/2010/main" val="1812586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s-ES" dirty="0"/>
              <a:t>La importancia de la </a:t>
            </a:r>
            <a:r>
              <a:rPr lang="es-ES" dirty="0" err="1"/>
              <a:t>Gpu</a:t>
            </a:r>
            <a:endParaRPr lang="en-US" dirty="0"/>
          </a:p>
        </p:txBody>
      </p:sp>
      <p:grpSp>
        <p:nvGrpSpPr>
          <p:cNvPr id="10" name="Group 9">
            <a:extLst>
              <a:ext uri="{FF2B5EF4-FFF2-40B4-BE49-F238E27FC236}">
                <a16:creationId xmlns:a16="http://schemas.microsoft.com/office/drawing/2014/main" id="{3B7975AD-B6BB-4619-86EE-AECE4E75ECA6}"/>
              </a:ext>
            </a:extLst>
          </p:cNvPr>
          <p:cNvGrpSpPr/>
          <p:nvPr/>
        </p:nvGrpSpPr>
        <p:grpSpPr>
          <a:xfrm>
            <a:off x="5951917" y="1976359"/>
            <a:ext cx="2740445" cy="3267891"/>
            <a:chOff x="6677426" y="1991125"/>
            <a:chExt cx="1836485" cy="2189948"/>
          </a:xfrm>
        </p:grpSpPr>
        <p:sp>
          <p:nvSpPr>
            <p:cNvPr id="11" name="Rectangle 10">
              <a:extLst>
                <a:ext uri="{FF2B5EF4-FFF2-40B4-BE49-F238E27FC236}">
                  <a16:creationId xmlns:a16="http://schemas.microsoft.com/office/drawing/2014/main" id="{455105E0-CDE3-4877-B291-052FB8943413}"/>
                </a:ext>
              </a:extLst>
            </p:cNvPr>
            <p:cNvSpPr/>
            <p:nvPr/>
          </p:nvSpPr>
          <p:spPr>
            <a:xfrm>
              <a:off x="6677426" y="1991125"/>
              <a:ext cx="1836485" cy="2189948"/>
            </a:xfrm>
            <a:prstGeom prst="rect">
              <a:avLst/>
            </a:prstGeom>
            <a:solidFill>
              <a:schemeClr val="tx2"/>
            </a:solidFill>
            <a:ln>
              <a:solidFill>
                <a:schemeClr val="tx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a:p>
              <a:pPr algn="ctr"/>
              <a:r>
                <a:rPr lang="en-US" b="1" dirty="0" err="1">
                  <a:solidFill>
                    <a:schemeClr val="tx1"/>
                  </a:solidFill>
                </a:rPr>
                <a:t>Una</a:t>
              </a:r>
              <a:r>
                <a:rPr lang="en-US" b="1" dirty="0">
                  <a:solidFill>
                    <a:schemeClr val="tx1"/>
                  </a:solidFill>
                </a:rPr>
                <a:t> red neuronal</a:t>
              </a:r>
              <a:endParaRPr lang="en-US" b="1" dirty="0">
                <a:solidFill>
                  <a:schemeClr val="tx1"/>
                </a:solidFill>
              </a:endParaRPr>
            </a:p>
          </p:txBody>
        </p:sp>
        <p:sp>
          <p:nvSpPr>
            <p:cNvPr id="12" name="Google Shape;219;p33">
              <a:extLst>
                <a:ext uri="{FF2B5EF4-FFF2-40B4-BE49-F238E27FC236}">
                  <a16:creationId xmlns:a16="http://schemas.microsoft.com/office/drawing/2014/main" id="{DB338B57-CB84-4EDD-AAA2-64C689D9142C}"/>
                </a:ext>
              </a:extLst>
            </p:cNvPr>
            <p:cNvSpPr/>
            <p:nvPr/>
          </p:nvSpPr>
          <p:spPr>
            <a:xfrm>
              <a:off x="6948854" y="2501078"/>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dirty="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42A11C9-2149-41F5-82B3-3812D10765B9}"/>
                </a:ext>
              </a:extLst>
            </p:cNvPr>
            <p:cNvSpPr/>
            <p:nvPr/>
          </p:nvSpPr>
          <p:spPr>
            <a:xfrm>
              <a:off x="6948854" y="2899507"/>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BCB441CC-A732-49DF-90A3-7687C779CB03}"/>
                </a:ext>
              </a:extLst>
            </p:cNvPr>
            <p:cNvSpPr/>
            <p:nvPr/>
          </p:nvSpPr>
          <p:spPr>
            <a:xfrm>
              <a:off x="6948854" y="3290390"/>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 name="Google Shape;219;p33">
              <a:extLst>
                <a:ext uri="{FF2B5EF4-FFF2-40B4-BE49-F238E27FC236}">
                  <a16:creationId xmlns:a16="http://schemas.microsoft.com/office/drawing/2014/main" id="{D1545BAD-2958-490D-A827-9B83A1C11713}"/>
                </a:ext>
              </a:extLst>
            </p:cNvPr>
            <p:cNvSpPr/>
            <p:nvPr/>
          </p:nvSpPr>
          <p:spPr>
            <a:xfrm>
              <a:off x="7449427" y="2501078"/>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EB72DB22-A86C-4C97-9ED9-233570F9CA26}"/>
                </a:ext>
              </a:extLst>
            </p:cNvPr>
            <p:cNvSpPr/>
            <p:nvPr/>
          </p:nvSpPr>
          <p:spPr>
            <a:xfrm>
              <a:off x="7449427" y="2899507"/>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03BFA2C3-05E0-4243-AE1D-F2A4E30F14BD}"/>
                </a:ext>
              </a:extLst>
            </p:cNvPr>
            <p:cNvSpPr/>
            <p:nvPr/>
          </p:nvSpPr>
          <p:spPr>
            <a:xfrm>
              <a:off x="7449427" y="3290390"/>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C70B5E96-7102-4D6F-9F2A-F78955B31461}"/>
                </a:ext>
              </a:extLst>
            </p:cNvPr>
            <p:cNvSpPr/>
            <p:nvPr/>
          </p:nvSpPr>
          <p:spPr>
            <a:xfrm>
              <a:off x="7950000" y="2924135"/>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dirty="0">
                <a:ln>
                  <a:noFill/>
                </a:ln>
                <a:solidFill>
                  <a:srgbClr val="000000"/>
                </a:solidFill>
                <a:effectLst/>
                <a:uLnTx/>
                <a:uFillTx/>
                <a:latin typeface="Arial"/>
                <a:ea typeface="Arial"/>
                <a:cs typeface="Arial"/>
                <a:sym typeface="Arial"/>
              </a:endParaRPr>
            </a:p>
          </p:txBody>
        </p:sp>
        <p:cxnSp>
          <p:nvCxnSpPr>
            <p:cNvPr id="19" name="Straight Connector 18">
              <a:extLst>
                <a:ext uri="{FF2B5EF4-FFF2-40B4-BE49-F238E27FC236}">
                  <a16:creationId xmlns:a16="http://schemas.microsoft.com/office/drawing/2014/main" id="{64ACC5F6-4B9B-446C-A03B-4FB419B3D91E}"/>
                </a:ext>
              </a:extLst>
            </p:cNvPr>
            <p:cNvCxnSpPr>
              <a:cxnSpLocks/>
              <a:stCxn id="15" idx="6"/>
              <a:endCxn id="18" idx="2"/>
            </p:cNvCxnSpPr>
            <p:nvPr/>
          </p:nvCxnSpPr>
          <p:spPr>
            <a:xfrm>
              <a:off x="7775341" y="2663042"/>
              <a:ext cx="174659" cy="42305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0EDFC0E-035F-4888-A7DE-BBFCA80C6A59}"/>
                </a:ext>
              </a:extLst>
            </p:cNvPr>
            <p:cNvCxnSpPr>
              <a:cxnSpLocks/>
              <a:stCxn id="16" idx="6"/>
              <a:endCxn id="18" idx="2"/>
            </p:cNvCxnSpPr>
            <p:nvPr/>
          </p:nvCxnSpPr>
          <p:spPr>
            <a:xfrm>
              <a:off x="7775341" y="3061471"/>
              <a:ext cx="174659" cy="24628"/>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DA74E71-721D-48E6-929B-0263B7680458}"/>
                </a:ext>
              </a:extLst>
            </p:cNvPr>
            <p:cNvCxnSpPr>
              <a:cxnSpLocks/>
              <a:stCxn id="17" idx="6"/>
              <a:endCxn id="18" idx="2"/>
            </p:cNvCxnSpPr>
            <p:nvPr/>
          </p:nvCxnSpPr>
          <p:spPr>
            <a:xfrm flipV="1">
              <a:off x="7775341" y="3086099"/>
              <a:ext cx="174659" cy="366255"/>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29B9E32-A759-4DF8-B8B8-C2D61A4AFB0D}"/>
                </a:ext>
              </a:extLst>
            </p:cNvPr>
            <p:cNvCxnSpPr>
              <a:cxnSpLocks/>
              <a:stCxn id="14" idx="6"/>
              <a:endCxn id="15" idx="2"/>
            </p:cNvCxnSpPr>
            <p:nvPr/>
          </p:nvCxnSpPr>
          <p:spPr>
            <a:xfrm flipV="1">
              <a:off x="7274768" y="2663042"/>
              <a:ext cx="174659" cy="78931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4FC4EB-6FC7-451E-B293-248302FA1B05}"/>
                </a:ext>
              </a:extLst>
            </p:cNvPr>
            <p:cNvCxnSpPr>
              <a:cxnSpLocks/>
              <a:stCxn id="14" idx="6"/>
              <a:endCxn id="16" idx="2"/>
            </p:cNvCxnSpPr>
            <p:nvPr/>
          </p:nvCxnSpPr>
          <p:spPr>
            <a:xfrm flipV="1">
              <a:off x="7274768" y="3061471"/>
              <a:ext cx="174659" cy="39088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108927D-672C-4471-83CD-3F99765693BC}"/>
                </a:ext>
              </a:extLst>
            </p:cNvPr>
            <p:cNvCxnSpPr>
              <a:cxnSpLocks/>
              <a:stCxn id="14" idx="6"/>
              <a:endCxn id="17" idx="2"/>
            </p:cNvCxnSpPr>
            <p:nvPr/>
          </p:nvCxnSpPr>
          <p:spPr>
            <a:xfrm>
              <a:off x="7274768" y="3452354"/>
              <a:ext cx="174659"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137C1C-EAD9-44C6-AAD3-D3DE735FE9BC}"/>
                </a:ext>
              </a:extLst>
            </p:cNvPr>
            <p:cNvCxnSpPr>
              <a:cxnSpLocks/>
              <a:stCxn id="12" idx="6"/>
              <a:endCxn id="15" idx="2"/>
            </p:cNvCxnSpPr>
            <p:nvPr/>
          </p:nvCxnSpPr>
          <p:spPr>
            <a:xfrm>
              <a:off x="7274768" y="2663042"/>
              <a:ext cx="174659"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1530B59-DA23-4C5A-B53D-AD643CD65F93}"/>
                </a:ext>
              </a:extLst>
            </p:cNvPr>
            <p:cNvCxnSpPr>
              <a:cxnSpLocks/>
              <a:stCxn id="12" idx="6"/>
              <a:endCxn id="16" idx="2"/>
            </p:cNvCxnSpPr>
            <p:nvPr/>
          </p:nvCxnSpPr>
          <p:spPr>
            <a:xfrm>
              <a:off x="7274768" y="2663042"/>
              <a:ext cx="174659" cy="398429"/>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D73D73-A1F9-4468-991C-B49A62EB3426}"/>
                </a:ext>
              </a:extLst>
            </p:cNvPr>
            <p:cNvCxnSpPr>
              <a:cxnSpLocks/>
              <a:stCxn id="12" idx="6"/>
              <a:endCxn id="17" idx="2"/>
            </p:cNvCxnSpPr>
            <p:nvPr/>
          </p:nvCxnSpPr>
          <p:spPr>
            <a:xfrm>
              <a:off x="7274768" y="2663042"/>
              <a:ext cx="174659" cy="78931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FF1DD41-5D33-4C8B-B74E-890A15E0ABB1}"/>
                </a:ext>
              </a:extLst>
            </p:cNvPr>
            <p:cNvCxnSpPr>
              <a:cxnSpLocks/>
              <a:stCxn id="13" idx="6"/>
              <a:endCxn id="15" idx="2"/>
            </p:cNvCxnSpPr>
            <p:nvPr/>
          </p:nvCxnSpPr>
          <p:spPr>
            <a:xfrm flipV="1">
              <a:off x="7274768" y="2663042"/>
              <a:ext cx="174659" cy="398429"/>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B7C162-38C6-4231-8158-12957FF0525E}"/>
                </a:ext>
              </a:extLst>
            </p:cNvPr>
            <p:cNvCxnSpPr>
              <a:cxnSpLocks/>
              <a:stCxn id="13" idx="6"/>
              <a:endCxn id="16" idx="2"/>
            </p:cNvCxnSpPr>
            <p:nvPr/>
          </p:nvCxnSpPr>
          <p:spPr>
            <a:xfrm>
              <a:off x="7274768" y="3061471"/>
              <a:ext cx="174659"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9E85AB-0AF2-4577-A012-07AEDCAB9859}"/>
                </a:ext>
              </a:extLst>
            </p:cNvPr>
            <p:cNvCxnSpPr>
              <a:cxnSpLocks/>
              <a:stCxn id="13" idx="6"/>
              <a:endCxn id="17" idx="2"/>
            </p:cNvCxnSpPr>
            <p:nvPr/>
          </p:nvCxnSpPr>
          <p:spPr>
            <a:xfrm>
              <a:off x="7274768" y="3061471"/>
              <a:ext cx="174659" cy="39088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5D5A741-F472-4E9D-B253-4350862256EB}"/>
              </a:ext>
            </a:extLst>
          </p:cNvPr>
          <p:cNvGrpSpPr/>
          <p:nvPr/>
        </p:nvGrpSpPr>
        <p:grpSpPr>
          <a:xfrm>
            <a:off x="2280438" y="1965226"/>
            <a:ext cx="2740445" cy="3267891"/>
            <a:chOff x="2017682" y="1983604"/>
            <a:chExt cx="2740445" cy="3267891"/>
          </a:xfrm>
        </p:grpSpPr>
        <p:sp>
          <p:nvSpPr>
            <p:cNvPr id="33" name="Rectangle 32">
              <a:extLst>
                <a:ext uri="{FF2B5EF4-FFF2-40B4-BE49-F238E27FC236}">
                  <a16:creationId xmlns:a16="http://schemas.microsoft.com/office/drawing/2014/main" id="{2F3CA02E-F13A-4872-A029-2D9CF5EC55D8}"/>
                </a:ext>
              </a:extLst>
            </p:cNvPr>
            <p:cNvSpPr/>
            <p:nvPr/>
          </p:nvSpPr>
          <p:spPr>
            <a:xfrm>
              <a:off x="2017682" y="1983604"/>
              <a:ext cx="2740445" cy="3267891"/>
            </a:xfrm>
            <a:prstGeom prst="rect">
              <a:avLst/>
            </a:prstGeom>
            <a:solidFill>
              <a:schemeClr val="tx2"/>
            </a:solidFill>
            <a:ln>
              <a:solidFill>
                <a:schemeClr val="tx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a:p>
              <a:pPr algn="ctr"/>
              <a:r>
                <a:rPr lang="en-US" b="1" dirty="0" err="1">
                  <a:solidFill>
                    <a:schemeClr val="tx1"/>
                  </a:solidFill>
                </a:rPr>
                <a:t>Una</a:t>
              </a:r>
              <a:r>
                <a:rPr lang="en-US" b="1" dirty="0">
                  <a:solidFill>
                    <a:schemeClr val="tx1"/>
                  </a:solidFill>
                </a:rPr>
                <a:t> </a:t>
              </a:r>
              <a:r>
                <a:rPr lang="en-US" b="1" dirty="0" err="1">
                  <a:solidFill>
                    <a:schemeClr val="tx1"/>
                  </a:solidFill>
                </a:rPr>
                <a:t>imagen</a:t>
              </a:r>
              <a:r>
                <a:rPr lang="en-US" b="1" dirty="0">
                  <a:solidFill>
                    <a:schemeClr val="tx1"/>
                  </a:solidFill>
                </a:rPr>
                <a:t> </a:t>
              </a:r>
              <a:r>
                <a:rPr lang="en-US" b="1" dirty="0" err="1">
                  <a:solidFill>
                    <a:schemeClr val="tx1"/>
                  </a:solidFill>
                </a:rPr>
                <a:t>renderizada</a:t>
              </a:r>
              <a:endParaRPr lang="en-US" b="1" dirty="0">
                <a:solidFill>
                  <a:schemeClr val="tx1"/>
                </a:solidFill>
              </a:endParaRPr>
            </a:p>
          </p:txBody>
        </p:sp>
        <p:pic>
          <p:nvPicPr>
            <p:cNvPr id="1026" name="Picture 2">
              <a:extLst>
                <a:ext uri="{FF2B5EF4-FFF2-40B4-BE49-F238E27FC236}">
                  <a16:creationId xmlns:a16="http://schemas.microsoft.com/office/drawing/2014/main" id="{05DA0BD8-856F-4FCA-8085-168C6B4A42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562" t="24748" r="1" b="22669"/>
            <a:stretch/>
          </p:blipFill>
          <p:spPr bwMode="auto">
            <a:xfrm>
              <a:off x="2209082" y="3239074"/>
              <a:ext cx="2357643" cy="1768232"/>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39485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6B3-E1E6-644C-AA6D-1BBBD41F660C}"/>
              </a:ext>
            </a:extLst>
          </p:cNvPr>
          <p:cNvSpPr>
            <a:spLocks noGrp="1"/>
          </p:cNvSpPr>
          <p:nvPr>
            <p:ph type="title"/>
          </p:nvPr>
        </p:nvSpPr>
        <p:spPr>
          <a:xfrm>
            <a:off x="4974336" y="4224528"/>
            <a:ext cx="5376672" cy="1373939"/>
          </a:xfrm>
        </p:spPr>
        <p:txBody>
          <a:bodyPr wrap="square" anchor="b">
            <a:normAutofit/>
          </a:bodyPr>
          <a:lstStyle/>
          <a:p>
            <a:r>
              <a:rPr lang="es-ES" dirty="0"/>
              <a:t>¿Qué es el aprendizaje profundo? </a:t>
            </a:r>
            <a:endParaRPr lang="en-US" dirty="0"/>
          </a:p>
        </p:txBody>
      </p:sp>
    </p:spTree>
    <p:extLst>
      <p:ext uri="{BB962C8B-B14F-4D97-AF65-F5344CB8AC3E}">
        <p14:creationId xmlns:p14="http://schemas.microsoft.com/office/powerpoint/2010/main" val="793704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0CB939-5D8F-4219-A93B-1B071CECC6A1}"/>
              </a:ext>
            </a:extLst>
          </p:cNvPr>
          <p:cNvSpPr/>
          <p:nvPr/>
        </p:nvSpPr>
        <p:spPr>
          <a:xfrm>
            <a:off x="1944913" y="2809101"/>
            <a:ext cx="7082974" cy="1569660"/>
          </a:xfrm>
          <a:prstGeom prst="rect">
            <a:avLst/>
          </a:prstGeom>
        </p:spPr>
        <p:txBody>
          <a:bodyPr wrap="square">
            <a:spAutoFit/>
          </a:bodyPr>
          <a:lstStyle/>
          <a:p>
            <a:pPr algn="ctr"/>
            <a:r>
              <a:rPr lang="es-ES" sz="3200" kern="0" cap="all" dirty="0">
                <a:solidFill>
                  <a:srgbClr val="FFFFFF"/>
                </a:solidFill>
                <a:latin typeface="Trebuchet MS" panose="020B0603020202020204" pitchFamily="34" charset="0"/>
                <a:ea typeface="+mj-ea"/>
                <a:cs typeface="+mj-cs"/>
              </a:rPr>
              <a:t>El aprendizaje profundo pone patas arriba la programación tradicional</a:t>
            </a:r>
            <a:endParaRPr lang="en-US" sz="2800" dirty="0"/>
          </a:p>
        </p:txBody>
      </p:sp>
    </p:spTree>
    <p:extLst>
      <p:ext uri="{BB962C8B-B14F-4D97-AF65-F5344CB8AC3E}">
        <p14:creationId xmlns:p14="http://schemas.microsoft.com/office/powerpoint/2010/main" val="2260173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err="1"/>
              <a:t>Programación</a:t>
            </a:r>
            <a:r>
              <a:rPr lang="en-US" dirty="0"/>
              <a:t> </a:t>
            </a:r>
            <a:r>
              <a:rPr lang="en-US" dirty="0" err="1"/>
              <a:t>tradicional</a:t>
            </a:r>
            <a:endParaRPr lang="en-US" dirty="0"/>
          </a:p>
        </p:txBody>
      </p:sp>
      <p:graphicFrame>
        <p:nvGraphicFramePr>
          <p:cNvPr id="6" name="Content Placeholder 2">
            <a:extLst>
              <a:ext uri="{FF2B5EF4-FFF2-40B4-BE49-F238E27FC236}">
                <a16:creationId xmlns:a16="http://schemas.microsoft.com/office/drawing/2014/main" id="{9D83C17F-FF65-4C52-B31E-C2537177F6AC}"/>
              </a:ext>
            </a:extLst>
          </p:cNvPr>
          <p:cNvGraphicFramePr>
            <a:graphicFrameLocks noGrp="1"/>
          </p:cNvGraphicFramePr>
          <p:nvPr>
            <p:ph idx="1"/>
            <p:extLst>
              <p:ext uri="{D42A27DB-BD31-4B8C-83A1-F6EECF244321}">
                <p14:modId xmlns:p14="http://schemas.microsoft.com/office/powerpoint/2010/main" val="1962973294"/>
              </p:ext>
            </p:extLst>
          </p:nvPr>
        </p:nvGraphicFramePr>
        <p:xfrm>
          <a:off x="512763" y="2103438"/>
          <a:ext cx="9947275" cy="3694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wrap="square" anchor="t">
            <a:normAutofit/>
          </a:bodyPr>
          <a:lstStyle/>
          <a:p>
            <a:r>
              <a:rPr lang="en-US" sz="2800" dirty="0" err="1">
                <a:solidFill>
                  <a:schemeClr val="tx2">
                    <a:lumMod val="75000"/>
                  </a:schemeClr>
                </a:solidFill>
              </a:rPr>
              <a:t>Creación</a:t>
            </a:r>
            <a:r>
              <a:rPr lang="en-US" sz="2800" dirty="0">
                <a:solidFill>
                  <a:schemeClr val="tx2">
                    <a:lumMod val="75000"/>
                  </a:schemeClr>
                </a:solidFill>
              </a:rPr>
              <a:t> de un </a:t>
            </a:r>
            <a:r>
              <a:rPr lang="en-US" sz="2800" dirty="0" err="1">
                <a:solidFill>
                  <a:schemeClr val="tx2">
                    <a:lumMod val="75000"/>
                  </a:schemeClr>
                </a:solidFill>
              </a:rPr>
              <a:t>clasificador</a:t>
            </a:r>
            <a:endParaRPr lang="en-US" sz="2800" dirty="0">
              <a:solidFill>
                <a:schemeClr val="tx2">
                  <a:lumMod val="75000"/>
                </a:schemeClr>
              </a:solidFill>
            </a:endParaRPr>
          </a:p>
        </p:txBody>
      </p:sp>
    </p:spTree>
    <p:extLst>
      <p:ext uri="{BB962C8B-B14F-4D97-AF65-F5344CB8AC3E}">
        <p14:creationId xmlns:p14="http://schemas.microsoft.com/office/powerpoint/2010/main" val="18463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err="1" smtClean="0"/>
              <a:t>Aprendizaje</a:t>
            </a:r>
            <a:r>
              <a:rPr lang="en-US" dirty="0" smtClean="0"/>
              <a:t> de </a:t>
            </a:r>
            <a:r>
              <a:rPr lang="en-US" dirty="0" err="1" smtClean="0"/>
              <a:t>máquina</a:t>
            </a:r>
            <a:endParaRPr lang="en-US" dirty="0"/>
          </a:p>
        </p:txBody>
      </p:sp>
      <p:graphicFrame>
        <p:nvGraphicFramePr>
          <p:cNvPr id="5" name="Content Placeholder 2">
            <a:extLst>
              <a:ext uri="{FF2B5EF4-FFF2-40B4-BE49-F238E27FC236}">
                <a16:creationId xmlns:a16="http://schemas.microsoft.com/office/drawing/2014/main" id="{C6DEEFED-E238-4B02-A043-CFF8D71AE126}"/>
              </a:ext>
            </a:extLst>
          </p:cNvPr>
          <p:cNvGraphicFramePr>
            <a:graphicFrameLocks noGrp="1"/>
          </p:cNvGraphicFramePr>
          <p:nvPr>
            <p:ph idx="1"/>
            <p:extLst>
              <p:ext uri="{D42A27DB-BD31-4B8C-83A1-F6EECF244321}">
                <p14:modId xmlns:p14="http://schemas.microsoft.com/office/powerpoint/2010/main" val="2910612699"/>
              </p:ext>
            </p:extLst>
          </p:nvPr>
        </p:nvGraphicFramePr>
        <p:xfrm>
          <a:off x="512064" y="2103035"/>
          <a:ext cx="9948672" cy="3693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a:lstStyle/>
          <a:p>
            <a:r>
              <a:rPr lang="en-US" sz="2800" dirty="0" err="1">
                <a:solidFill>
                  <a:schemeClr val="tx2">
                    <a:lumMod val="75000"/>
                  </a:schemeClr>
                </a:solidFill>
              </a:rPr>
              <a:t>Creación</a:t>
            </a:r>
            <a:r>
              <a:rPr lang="en-US" sz="2800" dirty="0">
                <a:solidFill>
                  <a:schemeClr val="tx2">
                    <a:lumMod val="75000"/>
                  </a:schemeClr>
                </a:solidFill>
              </a:rPr>
              <a:t> de un </a:t>
            </a:r>
            <a:r>
              <a:rPr lang="en-US" sz="2800" dirty="0" err="1">
                <a:solidFill>
                  <a:schemeClr val="tx2">
                    <a:lumMod val="75000"/>
                  </a:schemeClr>
                </a:solidFill>
              </a:rPr>
              <a:t>clasificador</a:t>
            </a:r>
            <a:endParaRPr lang="en-US" sz="2800" dirty="0"/>
          </a:p>
        </p:txBody>
      </p:sp>
    </p:spTree>
    <p:extLst>
      <p:ext uri="{BB962C8B-B14F-4D97-AF65-F5344CB8AC3E}">
        <p14:creationId xmlns:p14="http://schemas.microsoft.com/office/powerpoint/2010/main" val="4103409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0CB939-5D8F-4219-A93B-1B071CECC6A1}"/>
              </a:ext>
            </a:extLst>
          </p:cNvPr>
          <p:cNvSpPr/>
          <p:nvPr/>
        </p:nvSpPr>
        <p:spPr>
          <a:xfrm>
            <a:off x="1944913" y="2809101"/>
            <a:ext cx="7082974" cy="1200329"/>
          </a:xfrm>
          <a:prstGeom prst="rect">
            <a:avLst/>
          </a:prstGeom>
        </p:spPr>
        <p:txBody>
          <a:bodyPr wrap="square">
            <a:spAutoFit/>
          </a:bodyPr>
          <a:lstStyle/>
          <a:p>
            <a:pPr algn="ctr"/>
            <a:r>
              <a:rPr lang="es-ES" sz="3600" kern="0" cap="all" dirty="0">
                <a:solidFill>
                  <a:srgbClr val="FFFFFF"/>
                </a:solidFill>
                <a:latin typeface="Trebuchet MS" panose="020B0603020202020204" pitchFamily="34" charset="0"/>
                <a:ea typeface="+mj-ea"/>
                <a:cs typeface="+mj-cs"/>
              </a:rPr>
              <a:t>Se trata de un cambio fundamental</a:t>
            </a:r>
            <a:endParaRPr lang="en-US" sz="2800" dirty="0"/>
          </a:p>
        </p:txBody>
      </p:sp>
    </p:spTree>
    <p:extLst>
      <p:ext uri="{BB962C8B-B14F-4D97-AF65-F5344CB8AC3E}">
        <p14:creationId xmlns:p14="http://schemas.microsoft.com/office/powerpoint/2010/main" val="2850181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s-ES" dirty="0"/>
              <a:t>Cuándo elegir el aprendizaje profundo</a:t>
            </a:r>
            <a:endParaRPr lang="en-US" dirty="0"/>
          </a:p>
        </p:txBody>
      </p:sp>
      <p:graphicFrame>
        <p:nvGraphicFramePr>
          <p:cNvPr id="6" name="Content Placeholder 2">
            <a:extLst>
              <a:ext uri="{FF2B5EF4-FFF2-40B4-BE49-F238E27FC236}">
                <a16:creationId xmlns:a16="http://schemas.microsoft.com/office/drawing/2014/main" id="{8E1CC790-DC0D-4EA6-87A0-75B7A8E62679}"/>
              </a:ext>
            </a:extLst>
          </p:cNvPr>
          <p:cNvGraphicFramePr>
            <a:graphicFrameLocks noGrp="1"/>
          </p:cNvGraphicFramePr>
          <p:nvPr>
            <p:ph idx="1"/>
            <p:extLst>
              <p:ext uri="{D42A27DB-BD31-4B8C-83A1-F6EECF244321}">
                <p14:modId xmlns:p14="http://schemas.microsoft.com/office/powerpoint/2010/main" val="2310753779"/>
              </p:ext>
            </p:extLst>
          </p:nvPr>
        </p:nvGraphicFramePr>
        <p:xfrm>
          <a:off x="512763" y="2103438"/>
          <a:ext cx="9947275" cy="3694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Rounded Corners 4">
            <a:extLst>
              <a:ext uri="{FF2B5EF4-FFF2-40B4-BE49-F238E27FC236}">
                <a16:creationId xmlns:a16="http://schemas.microsoft.com/office/drawing/2014/main" id="{A86668CF-7ACA-442B-8E83-0816F24E9E8A}"/>
              </a:ext>
            </a:extLst>
          </p:cNvPr>
          <p:cNvSpPr/>
          <p:nvPr/>
        </p:nvSpPr>
        <p:spPr>
          <a:xfrm>
            <a:off x="512065" y="1580322"/>
            <a:ext cx="4268658" cy="675861"/>
          </a:xfrm>
          <a:prstGeom prst="roundRect">
            <a:avLst>
              <a:gd name="adj" fmla="val 35785"/>
            </a:avLst>
          </a:prstGeom>
          <a:solidFill>
            <a:srgbClr val="598B00"/>
          </a:solidFill>
          <a:ln w="3810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Programación</a:t>
            </a:r>
            <a:r>
              <a:rPr lang="en-US" sz="3200" dirty="0"/>
              <a:t> </a:t>
            </a:r>
            <a:r>
              <a:rPr lang="en-US" sz="3200" dirty="0" err="1"/>
              <a:t>clásica</a:t>
            </a:r>
            <a:endParaRPr lang="en-US" sz="3200" dirty="0"/>
          </a:p>
        </p:txBody>
      </p:sp>
      <p:sp>
        <p:nvSpPr>
          <p:cNvPr id="7" name="Rectangle: Rounded Corners 6">
            <a:extLst>
              <a:ext uri="{FF2B5EF4-FFF2-40B4-BE49-F238E27FC236}">
                <a16:creationId xmlns:a16="http://schemas.microsoft.com/office/drawing/2014/main" id="{308DBE49-4F09-4331-8B41-DACB5758A843}"/>
              </a:ext>
            </a:extLst>
          </p:cNvPr>
          <p:cNvSpPr/>
          <p:nvPr/>
        </p:nvSpPr>
        <p:spPr>
          <a:xfrm>
            <a:off x="5723482" y="1580322"/>
            <a:ext cx="4268658" cy="675861"/>
          </a:xfrm>
          <a:prstGeom prst="roundRect">
            <a:avLst>
              <a:gd name="adj" fmla="val 35785"/>
            </a:avLst>
          </a:prstGeom>
          <a:solidFill>
            <a:srgbClr val="598B00"/>
          </a:solidFill>
          <a:ln w="3810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smtClean="0"/>
              <a:t>Aprendizaje Profundo</a:t>
            </a:r>
            <a:endParaRPr lang="en-US" sz="3200" dirty="0"/>
          </a:p>
        </p:txBody>
      </p:sp>
    </p:spTree>
    <p:extLst>
      <p:ext uri="{BB962C8B-B14F-4D97-AF65-F5344CB8AC3E}">
        <p14:creationId xmlns:p14="http://schemas.microsoft.com/office/powerpoint/2010/main" val="3883191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fontScale="90000"/>
          </a:bodyPr>
          <a:lstStyle/>
          <a:p>
            <a:r>
              <a:rPr lang="en-US" dirty="0" err="1"/>
              <a:t>Aprendizaje</a:t>
            </a:r>
            <a:r>
              <a:rPr lang="en-US" dirty="0"/>
              <a:t> </a:t>
            </a:r>
            <a:r>
              <a:rPr lang="en-US" dirty="0" err="1"/>
              <a:t>profundo</a:t>
            </a:r>
            <a:r>
              <a:rPr lang="en-US" dirty="0"/>
              <a:t> </a:t>
            </a:r>
            <a:r>
              <a:rPr lang="en-US" dirty="0" err="1"/>
              <a:t>comparado</a:t>
            </a:r>
            <a:r>
              <a:rPr lang="en-US" dirty="0"/>
              <a:t> con </a:t>
            </a:r>
            <a:r>
              <a:rPr lang="en-US" dirty="0" err="1"/>
              <a:t>otras</a:t>
            </a:r>
            <a:r>
              <a:rPr lang="en-US" dirty="0"/>
              <a:t> IA</a:t>
            </a:r>
            <a:endParaRPr lang="en-US" dirty="0"/>
          </a:p>
        </p:txBody>
      </p:sp>
      <p:graphicFrame>
        <p:nvGraphicFramePr>
          <p:cNvPr id="11" name="Content Placeholder 2">
            <a:extLst>
              <a:ext uri="{FF2B5EF4-FFF2-40B4-BE49-F238E27FC236}">
                <a16:creationId xmlns:a16="http://schemas.microsoft.com/office/drawing/2014/main" id="{96A398C4-17DB-41B3-965B-D2E6016B43A6}"/>
              </a:ext>
            </a:extLst>
          </p:cNvPr>
          <p:cNvGraphicFramePr>
            <a:graphicFrameLocks noGrp="1"/>
          </p:cNvGraphicFramePr>
          <p:nvPr>
            <p:ph idx="1"/>
            <p:extLst>
              <p:ext uri="{D42A27DB-BD31-4B8C-83A1-F6EECF244321}">
                <p14:modId xmlns:p14="http://schemas.microsoft.com/office/powerpoint/2010/main" val="3591105586"/>
              </p:ext>
            </p:extLst>
          </p:nvPr>
        </p:nvGraphicFramePr>
        <p:xfrm>
          <a:off x="498348" y="1792049"/>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5211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en-US" sz="3200" b="0" i="0" kern="1200" cap="all" dirty="0" smtClean="0">
                <a:solidFill>
                  <a:srgbClr val="FFFFFF"/>
                </a:solidFill>
                <a:effectLst/>
                <a:latin typeface="+mj-lt"/>
                <a:ea typeface="+mj-ea"/>
                <a:cs typeface="+mj-cs"/>
              </a:rPr>
              <a:t>Agenda</a:t>
            </a:r>
            <a:endParaRPr lang="en-US" sz="3200" b="0" i="0" kern="1200" cap="all" dirty="0">
              <a:solidFill>
                <a:srgbClr val="FFFFFF"/>
              </a:solidFill>
              <a:effectLst/>
              <a:latin typeface="+mj-lt"/>
              <a:ea typeface="+mj-ea"/>
              <a:cs typeface="+mj-cs"/>
            </a:endParaRP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086312"/>
            <a:ext cx="8465302" cy="2295393"/>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s-ES" sz="1400" dirty="0">
                <a:solidFill>
                  <a:srgbClr val="FFFFFF"/>
                </a:solidFill>
              </a:rPr>
              <a:t>Historia de la IA</a:t>
            </a:r>
          </a:p>
          <a:p>
            <a:pPr marL="457200" indent="-228600" defTabSz="914400">
              <a:lnSpc>
                <a:spcPct val="110000"/>
              </a:lnSpc>
              <a:buClr>
                <a:schemeClr val="accent1"/>
              </a:buClr>
              <a:buFont typeface="Arial" panose="020B0604020202020204" pitchFamily="34" charset="0"/>
              <a:buChar char="•"/>
            </a:pPr>
            <a:r>
              <a:rPr lang="es-ES" sz="1400" dirty="0">
                <a:solidFill>
                  <a:srgbClr val="FFFFFF"/>
                </a:solidFill>
              </a:rPr>
              <a:t>La revolución del aprendizaje profundo</a:t>
            </a:r>
          </a:p>
          <a:p>
            <a:pPr marL="457200" indent="-228600" defTabSz="914400">
              <a:lnSpc>
                <a:spcPct val="110000"/>
              </a:lnSpc>
              <a:buClr>
                <a:schemeClr val="accent1"/>
              </a:buClr>
              <a:buFont typeface="Arial" panose="020B0604020202020204" pitchFamily="34" charset="0"/>
              <a:buChar char="•"/>
            </a:pPr>
            <a:r>
              <a:rPr lang="es-ES" sz="1400" dirty="0">
                <a:solidFill>
                  <a:srgbClr val="FFFFFF"/>
                </a:solidFill>
              </a:rPr>
              <a:t>Qué es el aprendizaje profundo</a:t>
            </a:r>
          </a:p>
          <a:p>
            <a:pPr marL="457200" indent="-228600" defTabSz="914400">
              <a:lnSpc>
                <a:spcPct val="110000"/>
              </a:lnSpc>
              <a:buClr>
                <a:schemeClr val="accent1"/>
              </a:buClr>
              <a:buFont typeface="Arial" panose="020B0604020202020204" pitchFamily="34" charset="0"/>
              <a:buChar char="•"/>
            </a:pPr>
            <a:r>
              <a:rPr lang="es-ES" sz="1400" dirty="0">
                <a:solidFill>
                  <a:srgbClr val="FFFFFF"/>
                </a:solidFill>
              </a:rPr>
              <a:t>Cómo el aprendizaje profundo está transformando el mundo</a:t>
            </a:r>
          </a:p>
          <a:p>
            <a:pPr marL="457200" indent="-228600" defTabSz="914400">
              <a:lnSpc>
                <a:spcPct val="110000"/>
              </a:lnSpc>
              <a:buClr>
                <a:schemeClr val="accent1"/>
              </a:buClr>
              <a:buFont typeface="Arial" panose="020B0604020202020204" pitchFamily="34" charset="0"/>
              <a:buChar char="•"/>
            </a:pPr>
            <a:r>
              <a:rPr lang="es-ES" sz="1400" dirty="0">
                <a:solidFill>
                  <a:srgbClr val="FFFFFF"/>
                </a:solidFill>
              </a:rPr>
              <a:t>Visión general del curso</a:t>
            </a:r>
          </a:p>
          <a:p>
            <a:pPr marL="457200" indent="-228600" defTabSz="914400">
              <a:lnSpc>
                <a:spcPct val="110000"/>
              </a:lnSpc>
              <a:buClr>
                <a:schemeClr val="accent1"/>
              </a:buClr>
              <a:buFont typeface="Arial" panose="020B0604020202020204" pitchFamily="34" charset="0"/>
              <a:buChar char="•"/>
            </a:pPr>
            <a:r>
              <a:rPr lang="es-ES" sz="1400" dirty="0">
                <a:solidFill>
                  <a:srgbClr val="FFFFFF"/>
                </a:solidFill>
              </a:rPr>
              <a:t>Primer ejercicio</a:t>
            </a:r>
            <a:endParaRPr lang="en-US" sz="1400" dirty="0">
              <a:solidFill>
                <a:srgbClr val="FFFFFF"/>
              </a:solidFill>
            </a:endParaRP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Tree>
    <p:extLst>
      <p:ext uri="{BB962C8B-B14F-4D97-AF65-F5344CB8AC3E}">
        <p14:creationId xmlns:p14="http://schemas.microsoft.com/office/powerpoint/2010/main" val="770177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6B3-E1E6-644C-AA6D-1BBBD41F660C}"/>
              </a:ext>
            </a:extLst>
          </p:cNvPr>
          <p:cNvSpPr>
            <a:spLocks noGrp="1"/>
          </p:cNvSpPr>
          <p:nvPr>
            <p:ph type="title"/>
          </p:nvPr>
        </p:nvSpPr>
        <p:spPr>
          <a:xfrm>
            <a:off x="4974336" y="4224528"/>
            <a:ext cx="5376672" cy="1373939"/>
          </a:xfrm>
        </p:spPr>
        <p:txBody>
          <a:bodyPr wrap="square" anchor="b">
            <a:normAutofit/>
          </a:bodyPr>
          <a:lstStyle/>
          <a:p>
            <a:r>
              <a:rPr lang="es-ES" sz="3100" dirty="0"/>
              <a:t>Cómo el aprendizaje profundo está transformando el mundo</a:t>
            </a:r>
            <a:endParaRPr lang="en-US" sz="3100" dirty="0"/>
          </a:p>
        </p:txBody>
      </p:sp>
    </p:spTree>
    <p:extLst>
      <p:ext uri="{BB962C8B-B14F-4D97-AF65-F5344CB8AC3E}">
        <p14:creationId xmlns:p14="http://schemas.microsoft.com/office/powerpoint/2010/main" val="2479119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err="1"/>
              <a:t>Visión</a:t>
            </a:r>
            <a:r>
              <a:rPr lang="en-US" dirty="0"/>
              <a:t> </a:t>
            </a:r>
            <a:r>
              <a:rPr lang="en-US" dirty="0" err="1"/>
              <a:t>por</a:t>
            </a:r>
            <a:r>
              <a:rPr lang="en-US" dirty="0"/>
              <a:t> </a:t>
            </a:r>
            <a:r>
              <a:rPr lang="en-US" dirty="0" err="1"/>
              <a:t>ordenador</a:t>
            </a:r>
            <a:endParaRPr lang="en-US" dirty="0"/>
          </a:p>
        </p:txBody>
      </p:sp>
      <p:graphicFrame>
        <p:nvGraphicFramePr>
          <p:cNvPr id="8" name="Content Placeholder 2">
            <a:extLst>
              <a:ext uri="{FF2B5EF4-FFF2-40B4-BE49-F238E27FC236}">
                <a16:creationId xmlns:a16="http://schemas.microsoft.com/office/drawing/2014/main" id="{F2E4F35E-65E7-44A9-B71A-54136EBABF74}"/>
              </a:ext>
            </a:extLst>
          </p:cNvPr>
          <p:cNvGraphicFramePr>
            <a:graphicFrameLocks noGrp="1"/>
          </p:cNvGraphicFramePr>
          <p:nvPr>
            <p:ph idx="1"/>
            <p:extLst>
              <p:ext uri="{D42A27DB-BD31-4B8C-83A1-F6EECF244321}">
                <p14:modId xmlns:p14="http://schemas.microsoft.com/office/powerpoint/2010/main" val="364053895"/>
              </p:ext>
            </p:extLst>
          </p:nvPr>
        </p:nvGraphicFramePr>
        <p:xfrm>
          <a:off x="516750" y="1685595"/>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1647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err="1"/>
              <a:t>Procesamiento</a:t>
            </a:r>
            <a:r>
              <a:rPr lang="en-US" dirty="0"/>
              <a:t> del </a:t>
            </a:r>
            <a:r>
              <a:rPr lang="en-US" dirty="0" err="1"/>
              <a:t>lenguaje</a:t>
            </a:r>
            <a:r>
              <a:rPr lang="en-US" dirty="0"/>
              <a:t> natural</a:t>
            </a:r>
            <a:endParaRPr lang="en-US" dirty="0"/>
          </a:p>
        </p:txBody>
      </p:sp>
      <p:graphicFrame>
        <p:nvGraphicFramePr>
          <p:cNvPr id="8" name="Content Placeholder 2">
            <a:extLst>
              <a:ext uri="{FF2B5EF4-FFF2-40B4-BE49-F238E27FC236}">
                <a16:creationId xmlns:a16="http://schemas.microsoft.com/office/drawing/2014/main" id="{CCADF472-225F-4652-B94A-CB649342918E}"/>
              </a:ext>
            </a:extLst>
          </p:cNvPr>
          <p:cNvGraphicFramePr>
            <a:graphicFrameLocks noGrp="1"/>
          </p:cNvGraphicFramePr>
          <p:nvPr>
            <p:ph idx="1"/>
            <p:extLst>
              <p:ext uri="{D42A27DB-BD31-4B8C-83A1-F6EECF244321}">
                <p14:modId xmlns:p14="http://schemas.microsoft.com/office/powerpoint/2010/main" val="2962687856"/>
              </p:ext>
            </p:extLst>
          </p:nvPr>
        </p:nvGraphicFramePr>
        <p:xfrm>
          <a:off x="516750" y="1685593"/>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7065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err="1"/>
              <a:t>Sistemas</a:t>
            </a:r>
            <a:r>
              <a:rPr lang="en-US" dirty="0"/>
              <a:t> de </a:t>
            </a:r>
            <a:r>
              <a:rPr lang="en-US" dirty="0" err="1"/>
              <a:t>recomendación</a:t>
            </a:r>
            <a:endParaRPr lang="en-US" dirty="0"/>
          </a:p>
        </p:txBody>
      </p:sp>
      <p:graphicFrame>
        <p:nvGraphicFramePr>
          <p:cNvPr id="6" name="Content Placeholder 2">
            <a:extLst>
              <a:ext uri="{FF2B5EF4-FFF2-40B4-BE49-F238E27FC236}">
                <a16:creationId xmlns:a16="http://schemas.microsoft.com/office/drawing/2014/main" id="{23E19524-D6AC-40EA-8703-AEA8386C9548}"/>
              </a:ext>
            </a:extLst>
          </p:cNvPr>
          <p:cNvGraphicFramePr>
            <a:graphicFrameLocks noGrp="1"/>
          </p:cNvGraphicFramePr>
          <p:nvPr>
            <p:ph idx="1"/>
            <p:extLst>
              <p:ext uri="{D42A27DB-BD31-4B8C-83A1-F6EECF244321}">
                <p14:modId xmlns:p14="http://schemas.microsoft.com/office/powerpoint/2010/main" val="3001631826"/>
              </p:ext>
            </p:extLst>
          </p:nvPr>
        </p:nvGraphicFramePr>
        <p:xfrm>
          <a:off x="516750" y="1685593"/>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7058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err="1"/>
              <a:t>Aprendizaje</a:t>
            </a:r>
            <a:r>
              <a:rPr lang="en-US" dirty="0"/>
              <a:t> </a:t>
            </a:r>
            <a:r>
              <a:rPr lang="en-US" dirty="0" err="1"/>
              <a:t>por</a:t>
            </a:r>
            <a:r>
              <a:rPr lang="en-US" dirty="0"/>
              <a:t> </a:t>
            </a:r>
            <a:r>
              <a:rPr lang="en-US" dirty="0" err="1"/>
              <a:t>refuerzo</a:t>
            </a:r>
            <a:endParaRPr lang="en-US" dirty="0"/>
          </a:p>
        </p:txBody>
      </p:sp>
      <p:graphicFrame>
        <p:nvGraphicFramePr>
          <p:cNvPr id="6" name="Content Placeholder 2">
            <a:extLst>
              <a:ext uri="{FF2B5EF4-FFF2-40B4-BE49-F238E27FC236}">
                <a16:creationId xmlns:a16="http://schemas.microsoft.com/office/drawing/2014/main" id="{E1B67047-623D-4971-B3CC-2577A3A07E0C}"/>
              </a:ext>
            </a:extLst>
          </p:cNvPr>
          <p:cNvGraphicFramePr>
            <a:graphicFrameLocks noGrp="1"/>
          </p:cNvGraphicFramePr>
          <p:nvPr>
            <p:ph idx="1"/>
            <p:extLst>
              <p:ext uri="{D42A27DB-BD31-4B8C-83A1-F6EECF244321}">
                <p14:modId xmlns:p14="http://schemas.microsoft.com/office/powerpoint/2010/main" val="3808012537"/>
              </p:ext>
            </p:extLst>
          </p:nvPr>
        </p:nvGraphicFramePr>
        <p:xfrm>
          <a:off x="516750" y="1864497"/>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3158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6B3-E1E6-644C-AA6D-1BBBD41F660C}"/>
              </a:ext>
            </a:extLst>
          </p:cNvPr>
          <p:cNvSpPr>
            <a:spLocks noGrp="1"/>
          </p:cNvSpPr>
          <p:nvPr>
            <p:ph type="title"/>
          </p:nvPr>
        </p:nvSpPr>
        <p:spPr>
          <a:xfrm>
            <a:off x="4974336" y="4224528"/>
            <a:ext cx="5376672" cy="1373939"/>
          </a:xfrm>
        </p:spPr>
        <p:txBody>
          <a:bodyPr wrap="square" anchor="b">
            <a:normAutofit/>
          </a:bodyPr>
          <a:lstStyle/>
          <a:p>
            <a:r>
              <a:rPr lang="en-US" dirty="0"/>
              <a:t>Panorama </a:t>
            </a:r>
            <a:r>
              <a:rPr lang="en-US" dirty="0" smtClean="0"/>
              <a:t>de la </a:t>
            </a:r>
            <a:r>
              <a:rPr lang="en-US" dirty="0" err="1" smtClean="0"/>
              <a:t>unidad</a:t>
            </a:r>
            <a:endParaRPr lang="en-US" dirty="0"/>
          </a:p>
        </p:txBody>
      </p:sp>
    </p:spTree>
    <p:extLst>
      <p:ext uri="{BB962C8B-B14F-4D97-AF65-F5344CB8AC3E}">
        <p14:creationId xmlns:p14="http://schemas.microsoft.com/office/powerpoint/2010/main" val="3303189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ea of hands in the middle">
            <a:extLst>
              <a:ext uri="{FF2B5EF4-FFF2-40B4-BE49-F238E27FC236}">
                <a16:creationId xmlns:a16="http://schemas.microsoft.com/office/drawing/2014/main" id="{5FCCC926-26DB-498A-933E-3B042AFA56CD}"/>
              </a:ext>
            </a:extLst>
          </p:cNvPr>
          <p:cNvPicPr>
            <a:picLocks noChangeAspect="1"/>
          </p:cNvPicPr>
          <p:nvPr/>
        </p:nvPicPr>
        <p:blipFill>
          <a:blip r:embed="rId3"/>
          <a:stretch>
            <a:fillRect/>
          </a:stretch>
        </p:blipFill>
        <p:spPr>
          <a:xfrm>
            <a:off x="5855502" y="2682442"/>
            <a:ext cx="4115805" cy="2743200"/>
          </a:xfrm>
          <a:prstGeom prst="rect">
            <a:avLst/>
          </a:prstGeom>
          <a:ln>
            <a:solidFill>
              <a:schemeClr val="bg2">
                <a:lumMod val="75000"/>
              </a:schemeClr>
            </a:solidFill>
          </a:ln>
          <a:effectLst>
            <a:outerShdw blurRad="50800" dist="38100" dir="8100000" algn="tr" rotWithShape="0">
              <a:prstClr val="black">
                <a:alpha val="40000"/>
              </a:prstClr>
            </a:outerShdw>
          </a:effectLst>
        </p:spPr>
      </p:pic>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err="1"/>
              <a:t>Ejercicios</a:t>
            </a:r>
            <a:r>
              <a:rPr lang="en-US" dirty="0"/>
              <a:t> </a:t>
            </a:r>
            <a:r>
              <a:rPr lang="en-US" dirty="0" err="1"/>
              <a:t>prácticos</a:t>
            </a:r>
            <a:endParaRPr lang="en-US" dirty="0"/>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916759" y="1973826"/>
            <a:ext cx="5178372" cy="3451816"/>
          </a:xfrm>
          <a:solidFill>
            <a:schemeClr val="bg2">
              <a:lumMod val="20000"/>
              <a:lumOff val="80000"/>
            </a:schemeClr>
          </a:solidFill>
          <a:ln>
            <a:solidFill>
              <a:schemeClr val="bg2">
                <a:lumMod val="75000"/>
              </a:schemeClr>
            </a:solidFill>
          </a:ln>
          <a:effectLst>
            <a:outerShdw blurRad="50800" dist="38100" dir="8100000" algn="tr" rotWithShape="0">
              <a:prstClr val="black">
                <a:alpha val="40000"/>
              </a:prstClr>
            </a:outerShdw>
          </a:effectLst>
        </p:spPr>
        <p:txBody>
          <a:bodyPr anchor="ctr"/>
          <a:lstStyle/>
          <a:p>
            <a:pPr marL="457200" indent="-457200">
              <a:buFont typeface="Arial" panose="020B0604020202020204" pitchFamily="34" charset="0"/>
              <a:buChar char="•"/>
            </a:pPr>
            <a:r>
              <a:rPr lang="es-ES" sz="2600" dirty="0"/>
              <a:t>Sentirse cómodo con el proceso de aprendizaje profundo</a:t>
            </a:r>
          </a:p>
          <a:p>
            <a:pPr marL="457200" indent="-457200">
              <a:buFont typeface="Arial" panose="020B0604020202020204" pitchFamily="34" charset="0"/>
              <a:buChar char="•"/>
            </a:pPr>
            <a:r>
              <a:rPr lang="es-ES" sz="2600" dirty="0"/>
              <a:t>Exposición a diferentes modelos y tipos de datos</a:t>
            </a:r>
          </a:p>
          <a:p>
            <a:pPr marL="457200" indent="-457200">
              <a:buFont typeface="Arial" panose="020B0604020202020204" pitchFamily="34" charset="0"/>
              <a:buChar char="•"/>
            </a:pPr>
            <a:r>
              <a:rPr lang="es-ES" sz="2600" dirty="0"/>
              <a:t>Obtener un salto de arranque para hacer frente a sus propios proyectos</a:t>
            </a:r>
            <a:endParaRPr lang="en-US" sz="2600" dirty="0"/>
          </a:p>
        </p:txBody>
      </p:sp>
    </p:spTree>
    <p:extLst>
      <p:ext uri="{BB962C8B-B14F-4D97-AF65-F5344CB8AC3E}">
        <p14:creationId xmlns:p14="http://schemas.microsoft.com/office/powerpoint/2010/main" val="3173344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err="1"/>
              <a:t>Estructura</a:t>
            </a:r>
            <a:r>
              <a:rPr lang="en-US" dirty="0"/>
              <a:t> </a:t>
            </a:r>
            <a:r>
              <a:rPr lang="en-US" dirty="0" smtClean="0"/>
              <a:t>de la </a:t>
            </a:r>
            <a:r>
              <a:rPr lang="en-US" dirty="0" err="1" smtClean="0"/>
              <a:t>unidad</a:t>
            </a:r>
            <a:endParaRPr lang="en-US" dirty="0"/>
          </a:p>
        </p:txBody>
      </p:sp>
      <p:graphicFrame>
        <p:nvGraphicFramePr>
          <p:cNvPr id="11" name="Content Placeholder 2">
            <a:extLst>
              <a:ext uri="{FF2B5EF4-FFF2-40B4-BE49-F238E27FC236}">
                <a16:creationId xmlns:a16="http://schemas.microsoft.com/office/drawing/2014/main" id="{1B65CBA0-4C82-46BF-8A07-AAED8E004F72}"/>
              </a:ext>
            </a:extLst>
          </p:cNvPr>
          <p:cNvGraphicFramePr>
            <a:graphicFrameLocks noGrp="1"/>
          </p:cNvGraphicFramePr>
          <p:nvPr>
            <p:ph idx="1"/>
            <p:extLst>
              <p:ext uri="{D42A27DB-BD31-4B8C-83A1-F6EECF244321}">
                <p14:modId xmlns:p14="http://schemas.microsoft.com/office/powerpoint/2010/main" val="1878767901"/>
              </p:ext>
            </p:extLst>
          </p:nvPr>
        </p:nvGraphicFramePr>
        <p:xfrm>
          <a:off x="504994" y="1530357"/>
          <a:ext cx="9962812" cy="4266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9530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err="1"/>
              <a:t>Plataforma</a:t>
            </a:r>
            <a:r>
              <a:rPr lang="en-US" dirty="0"/>
              <a:t> del </a:t>
            </a:r>
            <a:r>
              <a:rPr lang="en-US" dirty="0" err="1"/>
              <a:t>curso</a:t>
            </a:r>
            <a:endParaRPr lang="en-US" dirty="0"/>
          </a:p>
        </p:txBody>
      </p:sp>
      <p:graphicFrame>
        <p:nvGraphicFramePr>
          <p:cNvPr id="6" name="Content Placeholder 2">
            <a:extLst>
              <a:ext uri="{FF2B5EF4-FFF2-40B4-BE49-F238E27FC236}">
                <a16:creationId xmlns:a16="http://schemas.microsoft.com/office/drawing/2014/main" id="{7AA2A08D-3EC1-4F87-A414-2B17B9A1A202}"/>
              </a:ext>
            </a:extLst>
          </p:cNvPr>
          <p:cNvGraphicFramePr>
            <a:graphicFrameLocks noGrp="1"/>
          </p:cNvGraphicFramePr>
          <p:nvPr>
            <p:ph idx="1"/>
            <p:extLst>
              <p:ext uri="{D42A27DB-BD31-4B8C-83A1-F6EECF244321}">
                <p14:modId xmlns:p14="http://schemas.microsoft.com/office/powerpoint/2010/main" val="1124219891"/>
              </p:ext>
            </p:extLst>
          </p:nvPr>
        </p:nvGraphicFramePr>
        <p:xfrm>
          <a:off x="517525" y="2103438"/>
          <a:ext cx="9947275" cy="3717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8078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4209B905-BDB3-4745-A81C-942D0782253D}"/>
              </a:ext>
            </a:extLst>
          </p:cNvPr>
          <p:cNvSpPr txBox="1">
            <a:spLocks/>
          </p:cNvSpPr>
          <p:nvPr/>
        </p:nvSpPr>
        <p:spPr bwMode="auto">
          <a:xfrm>
            <a:off x="6137150" y="1662345"/>
            <a:ext cx="4040522" cy="3693521"/>
          </a:xfrm>
          <a:prstGeom prst="rect">
            <a:avLst/>
          </a:prstGeom>
          <a:solidFill>
            <a:schemeClr val="bg2">
              <a:lumMod val="20000"/>
              <a:lumOff val="80000"/>
            </a:schemeClr>
          </a:solidFill>
          <a:ln w="9525">
            <a:solidFill>
              <a:schemeClr val="bg2">
                <a:lumMod val="75000"/>
              </a:schemeClr>
            </a:solidFill>
            <a:miter lim="800000"/>
            <a:headEnd/>
            <a:tailEnd/>
          </a:ln>
          <a:effectLst>
            <a:outerShdw blurRad="50800" dist="38100" dir="8100000" algn="tr" rotWithShape="0">
              <a:prstClr val="black">
                <a:alpha val="40000"/>
              </a:prstClr>
            </a:outerShdw>
          </a:effectLst>
        </p:spPr>
        <p:txBody>
          <a:bodyPr vert="horz" wrap="square" lIns="91440" tIns="45720" rIns="91440" bIns="45720" numCol="1" anchor="ctr" anchorCtr="0" compatLnSpc="1">
            <a:prstTxWarp prst="textNoShape">
              <a:avLst/>
            </a:prstTxWarp>
            <a:normAutofit/>
          </a:bodyPr>
          <a:lstStyle>
            <a:lvl1pPr marL="231775" indent="-231775" algn="l" rtl="0" fontAlgn="base">
              <a:lnSpc>
                <a:spcPct val="90000"/>
              </a:lnSpc>
              <a:spcBef>
                <a:spcPts val="900"/>
              </a:spcBef>
              <a:spcAft>
                <a:spcPts val="900"/>
              </a:spcAft>
              <a:buClr>
                <a:schemeClr val="bg2"/>
              </a:buClr>
              <a:buSzPct val="100000"/>
              <a:buFontTx/>
              <a:buBlip>
                <a:blip r:embed="rId3"/>
              </a:buBlip>
              <a:defRPr sz="2400" b="0">
                <a:solidFill>
                  <a:schemeClr val="bg1"/>
                </a:solidFill>
                <a:latin typeface="Trebuchet MS" pitchFamily="34" charset="0"/>
                <a:ea typeface="+mn-ea"/>
                <a:cs typeface="+mn-cs"/>
              </a:defRPr>
            </a:lvl1pPr>
            <a:lvl2pPr marL="803275" indent="-231775" algn="l" rtl="0" fontAlgn="base">
              <a:lnSpc>
                <a:spcPct val="90000"/>
              </a:lnSpc>
              <a:spcBef>
                <a:spcPts val="900"/>
              </a:spcBef>
              <a:spcAft>
                <a:spcPts val="900"/>
              </a:spcAft>
              <a:buClr>
                <a:schemeClr val="bg2"/>
              </a:buClr>
              <a:buSzPct val="100000"/>
              <a:buFontTx/>
              <a:buBlip>
                <a:blip r:embed="rId3"/>
              </a:buBlip>
              <a:defRPr sz="2000" b="0">
                <a:solidFill>
                  <a:schemeClr val="bg1"/>
                </a:solidFill>
                <a:latin typeface="Trebuchet MS" pitchFamily="34" charset="0"/>
              </a:defRPr>
            </a:lvl2pPr>
            <a:lvl3pPr marL="1255713" indent="-166688" algn="l" rtl="0" fontAlgn="base">
              <a:lnSpc>
                <a:spcPct val="90000"/>
              </a:lnSpc>
              <a:spcBef>
                <a:spcPts val="900"/>
              </a:spcBef>
              <a:spcAft>
                <a:spcPts val="900"/>
              </a:spcAft>
              <a:buClr>
                <a:schemeClr val="bg2"/>
              </a:buClr>
              <a:buSzPct val="100000"/>
              <a:buFontTx/>
              <a:buBlip>
                <a:blip r:embed="rId3"/>
              </a:buBlip>
              <a:defRPr sz="1800" b="0">
                <a:solidFill>
                  <a:schemeClr val="bg1"/>
                </a:solidFill>
                <a:latin typeface="Trebuchet MS" pitchFamily="34" charset="0"/>
              </a:defRPr>
            </a:lvl3pPr>
            <a:lvl4pPr marL="1774825" indent="-228600" algn="l" rtl="0" fontAlgn="base">
              <a:spcBef>
                <a:spcPct val="20000"/>
              </a:spcBef>
              <a:spcAft>
                <a:spcPct val="0"/>
              </a:spcAft>
              <a:buFont typeface="Wingdings" panose="05000000000000000000" pitchFamily="2" charset="2"/>
              <a:buChar char="§"/>
              <a:defRPr sz="1800" b="0">
                <a:solidFill>
                  <a:schemeClr val="tx1"/>
                </a:solidFill>
                <a:latin typeface="+mn-lt"/>
              </a:defRPr>
            </a:lvl4pPr>
            <a:lvl5pPr marL="2117725" indent="-228600" algn="l" rtl="0" fontAlgn="base">
              <a:spcBef>
                <a:spcPct val="20000"/>
              </a:spcBef>
              <a:spcAft>
                <a:spcPct val="0"/>
              </a:spcAft>
              <a:buFont typeface="Wingdings" panose="05000000000000000000" pitchFamily="2" charset="2"/>
              <a:buChar char="§"/>
              <a:defRPr sz="1800" b="0">
                <a:solidFill>
                  <a:schemeClr val="tx1"/>
                </a:solidFill>
                <a:latin typeface="+mn-lt"/>
              </a:defRPr>
            </a:lvl5pPr>
            <a:lvl6pPr marL="2574925" indent="-228600" algn="l" rtl="0" eaLnBrk="1" fontAlgn="base" hangingPunct="1">
              <a:spcBef>
                <a:spcPct val="20000"/>
              </a:spcBef>
              <a:spcAft>
                <a:spcPct val="0"/>
              </a:spcAft>
              <a:buChar char="»"/>
              <a:defRPr sz="1800">
                <a:solidFill>
                  <a:schemeClr val="bg1"/>
                </a:solidFill>
                <a:latin typeface="+mn-lt"/>
              </a:defRPr>
            </a:lvl6pPr>
            <a:lvl7pPr marL="3032125" indent="-228600" algn="l" rtl="0" eaLnBrk="1" fontAlgn="base" hangingPunct="1">
              <a:spcBef>
                <a:spcPct val="20000"/>
              </a:spcBef>
              <a:spcAft>
                <a:spcPct val="0"/>
              </a:spcAft>
              <a:buChar char="»"/>
              <a:defRPr sz="1800">
                <a:solidFill>
                  <a:schemeClr val="bg1"/>
                </a:solidFill>
                <a:latin typeface="+mn-lt"/>
              </a:defRPr>
            </a:lvl7pPr>
            <a:lvl8pPr marL="3489325" indent="-228600" algn="l" rtl="0" eaLnBrk="1" fontAlgn="base" hangingPunct="1">
              <a:spcBef>
                <a:spcPct val="20000"/>
              </a:spcBef>
              <a:spcAft>
                <a:spcPct val="0"/>
              </a:spcAft>
              <a:buChar char="»"/>
              <a:defRPr sz="1800">
                <a:solidFill>
                  <a:schemeClr val="bg1"/>
                </a:solidFill>
                <a:latin typeface="+mn-lt"/>
              </a:defRPr>
            </a:lvl8pPr>
            <a:lvl9pPr marL="3946525" indent="-228600" algn="l" rtl="0" eaLnBrk="1" fontAlgn="base" hangingPunct="1">
              <a:spcBef>
                <a:spcPct val="20000"/>
              </a:spcBef>
              <a:spcAft>
                <a:spcPct val="0"/>
              </a:spcAft>
              <a:buChar char="»"/>
              <a:defRPr sz="1800">
                <a:solidFill>
                  <a:schemeClr val="bg1"/>
                </a:solidFill>
                <a:latin typeface="+mn-lt"/>
              </a:defRPr>
            </a:lvl9pPr>
          </a:lstStyle>
          <a:p>
            <a:pPr marL="342900" indent="-342900" defTabSz="914400">
              <a:buFontTx/>
              <a:buChar char="-"/>
            </a:pPr>
            <a:endParaRPr lang="en-US" sz="2000" kern="0" dirty="0"/>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Software </a:t>
            </a:r>
            <a:r>
              <a:rPr lang="en-US" dirty="0" smtClean="0"/>
              <a:t>de la </a:t>
            </a:r>
            <a:r>
              <a:rPr lang="en-US" dirty="0" err="1" smtClean="0"/>
              <a:t>unidad</a:t>
            </a:r>
            <a:endParaRPr lang="en-US" dirty="0"/>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sz="half" idx="1"/>
          </p:nvPr>
        </p:nvSpPr>
        <p:spPr>
          <a:xfrm>
            <a:off x="876036" y="1694223"/>
            <a:ext cx="4945063" cy="3693521"/>
          </a:xfrm>
          <a:solidFill>
            <a:schemeClr val="bg2">
              <a:lumMod val="20000"/>
              <a:lumOff val="80000"/>
            </a:schemeClr>
          </a:solidFill>
          <a:ln>
            <a:solidFill>
              <a:schemeClr val="bg2">
                <a:lumMod val="75000"/>
              </a:schemeClr>
            </a:solidFill>
          </a:ln>
          <a:effectLst>
            <a:outerShdw blurRad="50800" dist="38100" dir="8100000" algn="tr" rotWithShape="0">
              <a:prstClr val="black">
                <a:alpha val="40000"/>
              </a:prstClr>
            </a:outerShdw>
          </a:effectLst>
        </p:spPr>
        <p:txBody>
          <a:bodyPr wrap="square" anchor="ctr">
            <a:normAutofit/>
          </a:bodyPr>
          <a:lstStyle/>
          <a:p>
            <a:pPr>
              <a:buFont typeface="Arial"/>
              <a:buChar char="•"/>
            </a:pPr>
            <a:r>
              <a:rPr lang="es-ES" sz="2000" dirty="0">
                <a:latin typeface="Trebuchet MS"/>
              </a:rPr>
              <a:t>Principales plataformas de aprendizaje profundo: </a:t>
            </a:r>
          </a:p>
          <a:p>
            <a:pPr lvl="1">
              <a:buFont typeface="Arial"/>
              <a:buChar char="•"/>
            </a:pPr>
            <a:r>
              <a:rPr lang="es-ES" sz="1600" dirty="0" err="1">
                <a:latin typeface="Trebuchet MS"/>
              </a:rPr>
              <a:t>TensorFlow</a:t>
            </a:r>
            <a:r>
              <a:rPr lang="es-ES" sz="1600" dirty="0">
                <a:latin typeface="Trebuchet MS"/>
              </a:rPr>
              <a:t> + </a:t>
            </a:r>
            <a:r>
              <a:rPr lang="es-ES" sz="1600" dirty="0" err="1">
                <a:latin typeface="Trebuchet MS"/>
              </a:rPr>
              <a:t>Keras</a:t>
            </a:r>
            <a:r>
              <a:rPr lang="es-ES" sz="1600" dirty="0">
                <a:latin typeface="Trebuchet MS"/>
              </a:rPr>
              <a:t> (Google)</a:t>
            </a:r>
          </a:p>
          <a:p>
            <a:pPr lvl="1">
              <a:buFont typeface="Arial"/>
              <a:buChar char="•"/>
            </a:pPr>
            <a:r>
              <a:rPr lang="es-ES" sz="1600" dirty="0" err="1">
                <a:latin typeface="Trebuchet MS"/>
              </a:rPr>
              <a:t>Pytorch</a:t>
            </a:r>
            <a:r>
              <a:rPr lang="es-ES" sz="1600" dirty="0">
                <a:latin typeface="Trebuchet MS"/>
              </a:rPr>
              <a:t> (Facebook)</a:t>
            </a:r>
          </a:p>
          <a:p>
            <a:pPr lvl="1">
              <a:buFont typeface="Arial"/>
              <a:buChar char="•"/>
            </a:pPr>
            <a:r>
              <a:rPr lang="es-ES" sz="1600" dirty="0" err="1">
                <a:latin typeface="Trebuchet MS"/>
              </a:rPr>
              <a:t>MXNet</a:t>
            </a:r>
            <a:r>
              <a:rPr lang="es-ES" sz="1600" dirty="0">
                <a:latin typeface="Trebuchet MS"/>
              </a:rPr>
              <a:t> (Apache)</a:t>
            </a:r>
          </a:p>
          <a:p>
            <a:pPr>
              <a:buFont typeface="Arial"/>
              <a:buChar char="•"/>
            </a:pPr>
            <a:r>
              <a:rPr lang="es-ES" sz="2000" dirty="0">
                <a:latin typeface="Trebuchet MS"/>
              </a:rPr>
              <a:t>Utilizaremos </a:t>
            </a:r>
            <a:r>
              <a:rPr lang="es-ES" sz="2000" dirty="0" err="1">
                <a:latin typeface="Trebuchet MS"/>
              </a:rPr>
              <a:t>TensorFlow</a:t>
            </a:r>
            <a:r>
              <a:rPr lang="es-ES" sz="2000" dirty="0">
                <a:latin typeface="Trebuchet MS"/>
              </a:rPr>
              <a:t> y </a:t>
            </a:r>
            <a:r>
              <a:rPr lang="es-ES" sz="2000" dirty="0" err="1">
                <a:latin typeface="Trebuchet MS"/>
              </a:rPr>
              <a:t>Keras</a:t>
            </a:r>
            <a:endParaRPr lang="es-ES" sz="2000" dirty="0">
              <a:latin typeface="Trebuchet MS"/>
            </a:endParaRPr>
          </a:p>
          <a:p>
            <a:pPr>
              <a:buFont typeface="Arial"/>
              <a:buChar char="•"/>
            </a:pPr>
            <a:r>
              <a:rPr lang="es-ES" sz="2000" dirty="0">
                <a:latin typeface="Trebuchet MS"/>
              </a:rPr>
              <a:t>Buena idea para ganar exposición a otros en el futuro</a:t>
            </a:r>
            <a:endParaRPr lang="en-US" sz="2000" dirty="0">
              <a:latin typeface="Trebuchet MS"/>
            </a:endParaRPr>
          </a:p>
        </p:txBody>
      </p:sp>
      <p:pic>
        <p:nvPicPr>
          <p:cNvPr id="2050" name="Picture 2" descr="TensorFlow">
            <a:extLst>
              <a:ext uri="{FF2B5EF4-FFF2-40B4-BE49-F238E27FC236}">
                <a16:creationId xmlns:a16="http://schemas.microsoft.com/office/drawing/2014/main" id="{07BF478C-9AD4-4503-B2B5-D336D2BFFE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79" r="13913"/>
          <a:stretch/>
        </p:blipFill>
        <p:spPr bwMode="auto">
          <a:xfrm>
            <a:off x="6328610" y="2352141"/>
            <a:ext cx="1659836" cy="12801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060D075-B125-42CF-8CA6-AE1E8DB386E2}"/>
              </a:ext>
            </a:extLst>
          </p:cNvPr>
          <p:cNvPicPr>
            <a:picLocks noChangeAspect="1"/>
          </p:cNvPicPr>
          <p:nvPr/>
        </p:nvPicPr>
        <p:blipFill rotWithShape="1">
          <a:blip r:embed="rId5"/>
          <a:srcRect t="10602" r="83786" b="78422"/>
          <a:stretch/>
        </p:blipFill>
        <p:spPr>
          <a:xfrm>
            <a:off x="8193507" y="2653475"/>
            <a:ext cx="1779104" cy="677491"/>
          </a:xfrm>
          <a:prstGeom prst="rect">
            <a:avLst/>
          </a:prstGeom>
        </p:spPr>
      </p:pic>
      <p:pic>
        <p:nvPicPr>
          <p:cNvPr id="2052" name="Picture 4" descr="GitHub - apache/incubator-mxnet: Lightweight, Portable, Flexible ...">
            <a:extLst>
              <a:ext uri="{FF2B5EF4-FFF2-40B4-BE49-F238E27FC236}">
                <a16:creationId xmlns:a16="http://schemas.microsoft.com/office/drawing/2014/main" id="{01C5C483-40FB-4D4B-AFF0-3B3F607188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2738" y="4006053"/>
            <a:ext cx="2169346" cy="74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356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3D660-F5A9-7047-A859-03B76068DD04}"/>
              </a:ext>
            </a:extLst>
          </p:cNvPr>
          <p:cNvSpPr>
            <a:spLocks noGrp="1"/>
          </p:cNvSpPr>
          <p:nvPr>
            <p:ph type="title"/>
          </p:nvPr>
        </p:nvSpPr>
        <p:spPr/>
        <p:txBody>
          <a:bodyPr wrap="square" anchor="b">
            <a:normAutofit/>
          </a:bodyPr>
          <a:lstStyle/>
          <a:p>
            <a:r>
              <a:rPr lang="en-US" dirty="0" err="1" smtClean="0"/>
              <a:t>Historia</a:t>
            </a:r>
            <a:r>
              <a:rPr lang="en-US" dirty="0" smtClean="0"/>
              <a:t> de la </a:t>
            </a:r>
            <a:r>
              <a:rPr lang="en-US" dirty="0" err="1" smtClean="0"/>
              <a:t>ia</a:t>
            </a:r>
            <a:endParaRPr lang="en-US" dirty="0"/>
          </a:p>
        </p:txBody>
      </p:sp>
    </p:spTree>
    <p:extLst>
      <p:ext uri="{BB962C8B-B14F-4D97-AF65-F5344CB8AC3E}">
        <p14:creationId xmlns:p14="http://schemas.microsoft.com/office/powerpoint/2010/main" val="845127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6B3-E1E6-644C-AA6D-1BBBD41F660C}"/>
              </a:ext>
            </a:extLst>
          </p:cNvPr>
          <p:cNvSpPr>
            <a:spLocks noGrp="1"/>
          </p:cNvSpPr>
          <p:nvPr>
            <p:ph type="title"/>
          </p:nvPr>
        </p:nvSpPr>
        <p:spPr>
          <a:xfrm>
            <a:off x="4974336" y="4224528"/>
            <a:ext cx="5376672" cy="1373939"/>
          </a:xfrm>
        </p:spPr>
        <p:txBody>
          <a:bodyPr wrap="square" anchor="b">
            <a:normAutofit/>
          </a:bodyPr>
          <a:lstStyle/>
          <a:p>
            <a:r>
              <a:rPr lang="es-ES" sz="3100" dirty="0"/>
              <a:t>Primer ejercicio: Clasificar cifras manuscritas</a:t>
            </a:r>
            <a:endParaRPr lang="en-US" sz="3100" dirty="0"/>
          </a:p>
        </p:txBody>
      </p:sp>
    </p:spTree>
    <p:extLst>
      <p:ext uri="{BB962C8B-B14F-4D97-AF65-F5344CB8AC3E}">
        <p14:creationId xmlns:p14="http://schemas.microsoft.com/office/powerpoint/2010/main" val="2832253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err="1"/>
              <a:t>Hola</a:t>
            </a:r>
            <a:r>
              <a:rPr lang="en-US" dirty="0"/>
              <a:t> </a:t>
            </a:r>
            <a:r>
              <a:rPr lang="en-US" dirty="0" err="1"/>
              <a:t>Redes</a:t>
            </a:r>
            <a:r>
              <a:rPr lang="en-US" dirty="0"/>
              <a:t> </a:t>
            </a:r>
            <a:r>
              <a:rPr lang="en-US" dirty="0" err="1"/>
              <a:t>Neuronales</a:t>
            </a:r>
            <a:endParaRPr lang="en-US" dirty="0"/>
          </a:p>
        </p:txBody>
      </p:sp>
      <p:graphicFrame>
        <p:nvGraphicFramePr>
          <p:cNvPr id="5" name="Content Placeholder 2">
            <a:extLst>
              <a:ext uri="{FF2B5EF4-FFF2-40B4-BE49-F238E27FC236}">
                <a16:creationId xmlns:a16="http://schemas.microsoft.com/office/drawing/2014/main" id="{088A9FA5-A539-40A7-A175-CCCD322E452C}"/>
              </a:ext>
            </a:extLst>
          </p:cNvPr>
          <p:cNvGraphicFramePr>
            <a:graphicFrameLocks noGrp="1"/>
          </p:cNvGraphicFramePr>
          <p:nvPr>
            <p:ph idx="1"/>
            <p:extLst>
              <p:ext uri="{D42A27DB-BD31-4B8C-83A1-F6EECF244321}">
                <p14:modId xmlns:p14="http://schemas.microsoft.com/office/powerpoint/2010/main" val="1312824891"/>
              </p:ext>
            </p:extLst>
          </p:nvPr>
        </p:nvGraphicFramePr>
        <p:xfrm>
          <a:off x="651212" y="1553510"/>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6317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2" name="Title 1">
            <a:extLst>
              <a:ext uri="{FF2B5EF4-FFF2-40B4-BE49-F238E27FC236}">
                <a16:creationId xmlns:a16="http://schemas.microsoft.com/office/drawing/2014/main" id="{2625E03F-1E76-4E5C-8E8B-42FABA469B84}"/>
              </a:ext>
            </a:extLst>
          </p:cNvPr>
          <p:cNvSpPr txBox="1">
            <a:spLocks/>
          </p:cNvSpPr>
          <p:nvPr/>
        </p:nvSpPr>
        <p:spPr>
          <a:xfrm>
            <a:off x="405042" y="1577655"/>
            <a:ext cx="9976104" cy="2714427"/>
          </a:xfrm>
          <a:prstGeom prst="rect">
            <a:avLst/>
          </a:prstGeom>
        </p:spPr>
        <p:txBody>
          <a:bodyPr/>
          <a:lst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dirty="0">
                <a:solidFill>
                  <a:schemeClr val="tx1"/>
                </a:solidFill>
              </a:rPr>
              <a:t>Let’s go</a:t>
            </a:r>
            <a:r>
              <a:rPr lang="en-US" kern="0" dirty="0" smtClean="0">
                <a:solidFill>
                  <a:schemeClr val="tx1"/>
                </a:solidFill>
              </a:rPr>
              <a:t>!</a:t>
            </a:r>
          </a:p>
          <a:p>
            <a:pPr defTabSz="914400"/>
            <a:endParaRPr lang="es-ES" kern="0" dirty="0" smtClean="0">
              <a:solidFill>
                <a:schemeClr val="tx1"/>
              </a:solidFill>
            </a:endParaRPr>
          </a:p>
          <a:p>
            <a:pPr defTabSz="914400"/>
            <a:endParaRPr lang="es-ES" kern="0" dirty="0">
              <a:solidFill>
                <a:schemeClr val="tx1"/>
              </a:solidFill>
            </a:endParaRPr>
          </a:p>
          <a:p>
            <a:pPr defTabSz="914400"/>
            <a:r>
              <a:rPr lang="en-US" kern="0" dirty="0">
                <a:solidFill>
                  <a:schemeClr val="tx1"/>
                </a:solidFill>
                <a:hlinkClick r:id="rId3"/>
              </a:rPr>
              <a:t>https://colab.research.google.com/drive/1QkrUCxC0CKcFpllFcxP4M2nIB18iYAux?usp=sharing</a:t>
            </a:r>
            <a:endParaRPr lang="en-US" kern="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s-ES" dirty="0"/>
              <a:t>Inicio de la inteligencia artificial</a:t>
            </a:r>
            <a:endParaRPr lang="en-US" dirty="0"/>
          </a:p>
        </p:txBody>
      </p:sp>
      <p:graphicFrame>
        <p:nvGraphicFramePr>
          <p:cNvPr id="6" name="Content Placeholder 2">
            <a:extLst>
              <a:ext uri="{FF2B5EF4-FFF2-40B4-BE49-F238E27FC236}">
                <a16:creationId xmlns:a16="http://schemas.microsoft.com/office/drawing/2014/main" id="{D1704707-1D30-43F9-9AF6-EBF1E2A94F28}"/>
              </a:ext>
            </a:extLst>
          </p:cNvPr>
          <p:cNvGraphicFramePr>
            <a:graphicFrameLocks noGrp="1"/>
          </p:cNvGraphicFramePr>
          <p:nvPr>
            <p:ph idx="1"/>
            <p:extLst>
              <p:ext uri="{D42A27DB-BD31-4B8C-83A1-F6EECF244321}">
                <p14:modId xmlns:p14="http://schemas.microsoft.com/office/powerpoint/2010/main" val="3458595903"/>
              </p:ext>
            </p:extLst>
          </p:nvPr>
        </p:nvGraphicFramePr>
        <p:xfrm>
          <a:off x="512763" y="2103438"/>
          <a:ext cx="9947275" cy="3694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369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err="1"/>
              <a:t>Primeras</a:t>
            </a:r>
            <a:r>
              <a:rPr lang="en-US" dirty="0"/>
              <a:t> </a:t>
            </a:r>
            <a:r>
              <a:rPr lang="en-US" dirty="0" err="1"/>
              <a:t>redes</a:t>
            </a:r>
            <a:r>
              <a:rPr lang="en-US" dirty="0"/>
              <a:t> </a:t>
            </a:r>
            <a:r>
              <a:rPr lang="en-US" dirty="0" err="1"/>
              <a:t>neuronales</a:t>
            </a:r>
            <a:endParaRPr lang="en-US" dirty="0"/>
          </a:p>
        </p:txBody>
      </p:sp>
      <p:graphicFrame>
        <p:nvGraphicFramePr>
          <p:cNvPr id="6" name="Content Placeholder 2">
            <a:extLst>
              <a:ext uri="{FF2B5EF4-FFF2-40B4-BE49-F238E27FC236}">
                <a16:creationId xmlns:a16="http://schemas.microsoft.com/office/drawing/2014/main" id="{321D268F-C4C9-4150-8849-F7B4CE4BE6E2}"/>
              </a:ext>
            </a:extLst>
          </p:cNvPr>
          <p:cNvGraphicFramePr>
            <a:graphicFrameLocks noGrp="1"/>
          </p:cNvGraphicFramePr>
          <p:nvPr>
            <p:ph sz="half" idx="1"/>
            <p:extLst>
              <p:ext uri="{D42A27DB-BD31-4B8C-83A1-F6EECF244321}">
                <p14:modId xmlns:p14="http://schemas.microsoft.com/office/powerpoint/2010/main" val="1848044620"/>
              </p:ext>
            </p:extLst>
          </p:nvPr>
        </p:nvGraphicFramePr>
        <p:xfrm>
          <a:off x="4608605" y="1714997"/>
          <a:ext cx="4945062" cy="36935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9" name="Group 18">
            <a:extLst>
              <a:ext uri="{FF2B5EF4-FFF2-40B4-BE49-F238E27FC236}">
                <a16:creationId xmlns:a16="http://schemas.microsoft.com/office/drawing/2014/main" id="{F9A160BA-60A5-433D-AB3C-2463459F72ED}"/>
              </a:ext>
            </a:extLst>
          </p:cNvPr>
          <p:cNvGrpSpPr/>
          <p:nvPr/>
        </p:nvGrpSpPr>
        <p:grpSpPr>
          <a:xfrm>
            <a:off x="1282148" y="1714997"/>
            <a:ext cx="2872408" cy="3693521"/>
            <a:chOff x="1646125" y="2016222"/>
            <a:chExt cx="2520004" cy="3214292"/>
          </a:xfrm>
        </p:grpSpPr>
        <p:sp>
          <p:nvSpPr>
            <p:cNvPr id="20" name="Rectangle: Rounded Corners 19" descr="Circuit board">
              <a:extLst>
                <a:ext uri="{FF2B5EF4-FFF2-40B4-BE49-F238E27FC236}">
                  <a16:creationId xmlns:a16="http://schemas.microsoft.com/office/drawing/2014/main" id="{369760C7-9C60-4209-A1BD-7180DA2D6918}"/>
                </a:ext>
              </a:extLst>
            </p:cNvPr>
            <p:cNvSpPr/>
            <p:nvPr/>
          </p:nvSpPr>
          <p:spPr>
            <a:xfrm>
              <a:off x="1646125" y="2016222"/>
              <a:ext cx="2520004" cy="3214292"/>
            </a:xfrm>
            <a:prstGeom prst="roundRect">
              <a:avLst/>
            </a:prstGeom>
            <a:blipFill>
              <a:blip r:embed="rId8"/>
              <a:srcRect/>
              <a:stretch>
                <a:fillRect l="-46000" r="-46000"/>
              </a:stretch>
            </a:blipFill>
          </p:spPr>
          <p:style>
            <a:lnRef idx="3">
              <a:schemeClr val="lt1">
                <a:hueOff val="0"/>
                <a:satOff val="0"/>
                <a:lumOff val="0"/>
                <a:alphaOff val="0"/>
              </a:schemeClr>
            </a:lnRef>
            <a:fillRef idx="1">
              <a:scrgbClr r="0" g="0" b="0"/>
            </a:fillRef>
            <a:effectRef idx="1">
              <a:schemeClr val="accent1">
                <a:tint val="50000"/>
                <a:hueOff val="0"/>
                <a:satOff val="0"/>
                <a:lumOff val="0"/>
                <a:alphaOff val="0"/>
              </a:schemeClr>
            </a:effectRef>
            <a:fontRef idx="minor">
              <a:schemeClr val="lt1">
                <a:hueOff val="0"/>
                <a:satOff val="0"/>
                <a:lumOff val="0"/>
                <a:alphaOff val="0"/>
              </a:schemeClr>
            </a:fontRef>
          </p:style>
        </p:sp>
        <p:sp>
          <p:nvSpPr>
            <p:cNvPr id="21" name="Freeform: Shape 20">
              <a:extLst>
                <a:ext uri="{FF2B5EF4-FFF2-40B4-BE49-F238E27FC236}">
                  <a16:creationId xmlns:a16="http://schemas.microsoft.com/office/drawing/2014/main" id="{3779DE80-7301-4417-8809-D4FE1A9683AB}"/>
                </a:ext>
              </a:extLst>
            </p:cNvPr>
            <p:cNvSpPr/>
            <p:nvPr/>
          </p:nvSpPr>
          <p:spPr>
            <a:xfrm>
              <a:off x="2068722" y="2904363"/>
              <a:ext cx="1940403" cy="1928575"/>
            </a:xfrm>
            <a:custGeom>
              <a:avLst/>
              <a:gdLst>
                <a:gd name="connsiteX0" fmla="*/ 0 w 1940403"/>
                <a:gd name="connsiteY0" fmla="*/ 0 h 1928575"/>
                <a:gd name="connsiteX1" fmla="*/ 1940403 w 1940403"/>
                <a:gd name="connsiteY1" fmla="*/ 0 h 1928575"/>
                <a:gd name="connsiteX2" fmla="*/ 1940403 w 1940403"/>
                <a:gd name="connsiteY2" fmla="*/ 1928575 h 1928575"/>
                <a:gd name="connsiteX3" fmla="*/ 0 w 1940403"/>
                <a:gd name="connsiteY3" fmla="*/ 1928575 h 1928575"/>
                <a:gd name="connsiteX4" fmla="*/ 0 w 1940403"/>
                <a:gd name="connsiteY4" fmla="*/ 0 h 19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403" h="1928575">
                  <a:moveTo>
                    <a:pt x="0" y="0"/>
                  </a:moveTo>
                  <a:lnTo>
                    <a:pt x="1940403" y="0"/>
                  </a:lnTo>
                  <a:lnTo>
                    <a:pt x="1940403" y="1928575"/>
                  </a:lnTo>
                  <a:lnTo>
                    <a:pt x="0" y="1928575"/>
                  </a:lnTo>
                  <a:lnTo>
                    <a:pt x="0" y="0"/>
                  </a:lnTo>
                  <a:close/>
                </a:path>
              </a:pathLst>
            </a:custGeom>
            <a:noFill/>
            <a:ln>
              <a:noFill/>
            </a:ln>
            <a:sp3d/>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27000" tIns="127000" rIns="127000" bIns="127000" numCol="1" spcCol="1270" anchor="b" anchorCtr="0">
              <a:noAutofit/>
            </a:bodyPr>
            <a:lstStyle/>
            <a:p>
              <a:pPr marL="0" lvl="0" indent="0" algn="l" defTabSz="2222500">
                <a:lnSpc>
                  <a:spcPct val="90000"/>
                </a:lnSpc>
                <a:spcBef>
                  <a:spcPct val="0"/>
                </a:spcBef>
                <a:spcAft>
                  <a:spcPct val="35000"/>
                </a:spcAft>
                <a:buNone/>
              </a:pPr>
              <a:endParaRPr lang="en-US" sz="5000" kern="1200" dirty="0"/>
            </a:p>
          </p:txBody>
        </p:sp>
      </p:grpSp>
    </p:spTree>
    <p:extLst>
      <p:ext uri="{BB962C8B-B14F-4D97-AF65-F5344CB8AC3E}">
        <p14:creationId xmlns:p14="http://schemas.microsoft.com/office/powerpoint/2010/main" val="2445854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err="1"/>
              <a:t>Sistemas</a:t>
            </a:r>
            <a:r>
              <a:rPr lang="en-US" dirty="0"/>
              <a:t> </a:t>
            </a:r>
            <a:r>
              <a:rPr lang="en-US" dirty="0" err="1"/>
              <a:t>expertos</a:t>
            </a:r>
            <a:endParaRPr lang="en-US" dirty="0"/>
          </a:p>
        </p:txBody>
      </p:sp>
      <p:graphicFrame>
        <p:nvGraphicFramePr>
          <p:cNvPr id="6" name="Content Placeholder 2">
            <a:extLst>
              <a:ext uri="{FF2B5EF4-FFF2-40B4-BE49-F238E27FC236}">
                <a16:creationId xmlns:a16="http://schemas.microsoft.com/office/drawing/2014/main" id="{C022A9E2-8985-4259-8114-8FAE1D76ACB7}"/>
              </a:ext>
            </a:extLst>
          </p:cNvPr>
          <p:cNvGraphicFramePr>
            <a:graphicFrameLocks noGrp="1"/>
          </p:cNvGraphicFramePr>
          <p:nvPr>
            <p:ph idx="1"/>
            <p:extLst>
              <p:ext uri="{D42A27DB-BD31-4B8C-83A1-F6EECF244321}">
                <p14:modId xmlns:p14="http://schemas.microsoft.com/office/powerpoint/2010/main" val="3545863993"/>
              </p:ext>
            </p:extLst>
          </p:nvPr>
        </p:nvGraphicFramePr>
        <p:xfrm>
          <a:off x="498348" y="1594283"/>
          <a:ext cx="9947275" cy="3717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7162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err="1"/>
              <a:t>Sistemas</a:t>
            </a:r>
            <a:r>
              <a:rPr lang="en-US" dirty="0"/>
              <a:t> </a:t>
            </a:r>
            <a:r>
              <a:rPr lang="en-US" dirty="0" err="1"/>
              <a:t>expertos</a:t>
            </a:r>
            <a:r>
              <a:rPr lang="en-US" dirty="0"/>
              <a:t> - </a:t>
            </a:r>
            <a:r>
              <a:rPr lang="en-US" dirty="0" err="1"/>
              <a:t>Limitaciones</a:t>
            </a:r>
            <a:endParaRPr lang="en-US" dirty="0"/>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895876" y="1712191"/>
            <a:ext cx="9266284" cy="592221"/>
          </a:xfrm>
          <a:solidFill>
            <a:schemeClr val="tx2"/>
          </a:solidFill>
        </p:spPr>
        <p:style>
          <a:lnRef idx="3">
            <a:schemeClr val="lt1"/>
          </a:lnRef>
          <a:fillRef idx="1">
            <a:schemeClr val="accent1"/>
          </a:fillRef>
          <a:effectRef idx="1">
            <a:schemeClr val="accent1"/>
          </a:effectRef>
          <a:fontRef idx="minor">
            <a:schemeClr val="lt1"/>
          </a:fontRef>
        </p:style>
        <p:txBody>
          <a:bodyPr anchor="ctr"/>
          <a:lstStyle/>
          <a:p>
            <a:pPr algn="ctr"/>
            <a:r>
              <a:rPr lang="es-ES" sz="2600" dirty="0">
                <a:solidFill>
                  <a:schemeClr val="tx1"/>
                </a:solidFill>
              </a:rPr>
              <a:t>¿Qué son estas tres imágenes?</a:t>
            </a:r>
            <a:endParaRPr lang="en-US" sz="2600" dirty="0">
              <a:solidFill>
                <a:schemeClr val="tx1"/>
              </a:solidFill>
            </a:endParaRPr>
          </a:p>
        </p:txBody>
      </p:sp>
      <p:pic>
        <p:nvPicPr>
          <p:cNvPr id="6" name="Picture 5" descr="Kitten in Flower Meadow">
            <a:extLst>
              <a:ext uri="{FF2B5EF4-FFF2-40B4-BE49-F238E27FC236}">
                <a16:creationId xmlns:a16="http://schemas.microsoft.com/office/drawing/2014/main" id="{169780BF-20B0-4E2A-97F6-B6293063F9DF}"/>
              </a:ext>
            </a:extLst>
          </p:cNvPr>
          <p:cNvPicPr>
            <a:picLocks noChangeAspect="1"/>
          </p:cNvPicPr>
          <p:nvPr/>
        </p:nvPicPr>
        <p:blipFill>
          <a:blip r:embed="rId3"/>
          <a:stretch>
            <a:fillRect/>
          </a:stretch>
        </p:blipFill>
        <p:spPr>
          <a:xfrm>
            <a:off x="4069520" y="3086100"/>
            <a:ext cx="2890932" cy="1926817"/>
          </a:xfrm>
          <a:prstGeom prst="rect">
            <a:avLst/>
          </a:prstGeom>
          <a:ln w="38100">
            <a:solidFill>
              <a:schemeClr val="tx1"/>
            </a:solidFill>
          </a:ln>
          <a:effectLst>
            <a:outerShdw blurRad="50800" dist="38100" dir="8100000" algn="tr" rotWithShape="0">
              <a:prstClr val="black">
                <a:alpha val="40000"/>
              </a:prstClr>
            </a:outerShdw>
          </a:effectLst>
        </p:spPr>
      </p:pic>
      <p:pic>
        <p:nvPicPr>
          <p:cNvPr id="8" name="Picture 7" descr="Closeup of yellow classic vintage car">
            <a:extLst>
              <a:ext uri="{FF2B5EF4-FFF2-40B4-BE49-F238E27FC236}">
                <a16:creationId xmlns:a16="http://schemas.microsoft.com/office/drawing/2014/main" id="{C29D2810-1E18-4D38-AB03-82585B0BD59C}"/>
              </a:ext>
            </a:extLst>
          </p:cNvPr>
          <p:cNvPicPr>
            <a:picLocks noChangeAspect="1"/>
          </p:cNvPicPr>
          <p:nvPr/>
        </p:nvPicPr>
        <p:blipFill>
          <a:blip r:embed="rId4"/>
          <a:stretch>
            <a:fillRect/>
          </a:stretch>
        </p:blipFill>
        <p:spPr>
          <a:xfrm>
            <a:off x="7271227" y="3086100"/>
            <a:ext cx="2890932" cy="1926817"/>
          </a:xfrm>
          <a:prstGeom prst="rect">
            <a:avLst/>
          </a:prstGeom>
          <a:ln w="38100">
            <a:solidFill>
              <a:schemeClr val="tx1"/>
            </a:solidFill>
          </a:ln>
          <a:effectLst>
            <a:outerShdw blurRad="50800" dist="38100" dir="8100000" algn="tr" rotWithShape="0">
              <a:prstClr val="black">
                <a:alpha val="40000"/>
              </a:prstClr>
            </a:outerShdw>
          </a:effectLst>
        </p:spPr>
      </p:pic>
      <p:pic>
        <p:nvPicPr>
          <p:cNvPr id="10" name="Picture 9" descr="Breaking wave">
            <a:extLst>
              <a:ext uri="{FF2B5EF4-FFF2-40B4-BE49-F238E27FC236}">
                <a16:creationId xmlns:a16="http://schemas.microsoft.com/office/drawing/2014/main" id="{D7D4DD0C-1AE0-4474-A94E-D8DC666F8539}"/>
              </a:ext>
            </a:extLst>
          </p:cNvPr>
          <p:cNvPicPr>
            <a:picLocks noChangeAspect="1"/>
          </p:cNvPicPr>
          <p:nvPr/>
        </p:nvPicPr>
        <p:blipFill>
          <a:blip r:embed="rId5"/>
          <a:stretch>
            <a:fillRect/>
          </a:stretch>
        </p:blipFill>
        <p:spPr>
          <a:xfrm>
            <a:off x="895876" y="3086100"/>
            <a:ext cx="2862870" cy="1908114"/>
          </a:xfrm>
          <a:prstGeom prst="rect">
            <a:avLst/>
          </a:prstGeom>
          <a:ln w="38100">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44072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a:t>
            </a:r>
            <a:r>
              <a:rPr lang="en-US" dirty="0" err="1"/>
              <a:t>Cómo</a:t>
            </a:r>
            <a:r>
              <a:rPr lang="en-US" dirty="0"/>
              <a:t> </a:t>
            </a:r>
            <a:r>
              <a:rPr lang="en-US" dirty="0" err="1"/>
              <a:t>aprenden</a:t>
            </a:r>
            <a:r>
              <a:rPr lang="en-US" dirty="0"/>
              <a:t> </a:t>
            </a:r>
            <a:r>
              <a:rPr lang="en-US" dirty="0" err="1"/>
              <a:t>los</a:t>
            </a:r>
            <a:r>
              <a:rPr lang="en-US" dirty="0"/>
              <a:t> </a:t>
            </a:r>
            <a:r>
              <a:rPr lang="en-US" dirty="0" err="1"/>
              <a:t>niños</a:t>
            </a:r>
            <a:r>
              <a:rPr lang="en-US" dirty="0"/>
              <a:t>?</a:t>
            </a:r>
            <a:endParaRPr lang="en-US" dirty="0"/>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5286141" y="2230904"/>
            <a:ext cx="5188311" cy="2885832"/>
          </a:xfrm>
        </p:spPr>
        <p:txBody>
          <a:bodyPr/>
          <a:lstStyle/>
          <a:p>
            <a:pPr marL="457200" indent="-457200">
              <a:buClr>
                <a:schemeClr val="bg1"/>
              </a:buClr>
              <a:buFont typeface="Arial" panose="020B0604020202020204" pitchFamily="34" charset="0"/>
              <a:buChar char="•"/>
            </a:pPr>
            <a:r>
              <a:rPr lang="en-US" sz="2600" dirty="0" err="1"/>
              <a:t>Exponerlos</a:t>
            </a:r>
            <a:r>
              <a:rPr lang="en-US" sz="2600" dirty="0"/>
              <a:t> a </a:t>
            </a:r>
            <a:r>
              <a:rPr lang="en-US" sz="2600" dirty="0" err="1"/>
              <a:t>muchos</a:t>
            </a:r>
            <a:r>
              <a:rPr lang="en-US" sz="2600" dirty="0"/>
              <a:t> </a:t>
            </a:r>
            <a:r>
              <a:rPr lang="en-US" sz="2600" dirty="0" err="1" smtClean="0"/>
              <a:t>datos</a:t>
            </a:r>
            <a:endParaRPr lang="en-US" sz="2600" dirty="0" smtClean="0"/>
          </a:p>
          <a:p>
            <a:pPr marL="457200" indent="-457200">
              <a:buClr>
                <a:schemeClr val="bg1"/>
              </a:buClr>
              <a:buFont typeface="Arial" panose="020B0604020202020204" pitchFamily="34" charset="0"/>
              <a:buChar char="•"/>
            </a:pPr>
            <a:r>
              <a:rPr lang="en-US" sz="2600" dirty="0" err="1"/>
              <a:t>Darles</a:t>
            </a:r>
            <a:r>
              <a:rPr lang="en-US" sz="2600" dirty="0"/>
              <a:t> la «</a:t>
            </a:r>
            <a:r>
              <a:rPr lang="en-US" sz="2600" dirty="0" err="1"/>
              <a:t>respuesta</a:t>
            </a:r>
            <a:r>
              <a:rPr lang="en-US" sz="2600" dirty="0"/>
              <a:t> </a:t>
            </a:r>
            <a:r>
              <a:rPr lang="en-US" sz="2600" dirty="0" err="1"/>
              <a:t>correcta</a:t>
            </a:r>
            <a:r>
              <a:rPr lang="en-US" sz="2600" dirty="0" smtClean="0"/>
              <a:t>»</a:t>
            </a:r>
          </a:p>
          <a:p>
            <a:pPr marL="457200" indent="-457200">
              <a:buClr>
                <a:schemeClr val="bg1"/>
              </a:buClr>
              <a:buFont typeface="Arial" panose="020B0604020202020204" pitchFamily="34" charset="0"/>
              <a:buChar char="•"/>
            </a:pPr>
            <a:r>
              <a:rPr lang="es-ES" sz="2600" dirty="0"/>
              <a:t>Captarán </a:t>
            </a:r>
            <a:r>
              <a:rPr lang="es-ES" sz="2600" dirty="0" smtClean="0"/>
              <a:t>los patrones importantes </a:t>
            </a:r>
            <a:r>
              <a:rPr lang="es-ES" sz="2600" dirty="0"/>
              <a:t>por sí solos</a:t>
            </a:r>
            <a:endParaRPr lang="en-US" dirty="0"/>
          </a:p>
          <a:p>
            <a:pPr marL="342900" indent="-342900">
              <a:buFontTx/>
              <a:buChar char="-"/>
            </a:pPr>
            <a:endParaRPr lang="en-US" dirty="0"/>
          </a:p>
        </p:txBody>
      </p:sp>
      <p:pic>
        <p:nvPicPr>
          <p:cNvPr id="7" name="Picture 6" descr="Aspirations to be an astronaut">
            <a:extLst>
              <a:ext uri="{FF2B5EF4-FFF2-40B4-BE49-F238E27FC236}">
                <a16:creationId xmlns:a16="http://schemas.microsoft.com/office/drawing/2014/main" id="{DAFCC191-D8C2-43FB-93C3-BBADAEB17108}"/>
              </a:ext>
            </a:extLst>
          </p:cNvPr>
          <p:cNvPicPr>
            <a:picLocks noChangeAspect="1"/>
          </p:cNvPicPr>
          <p:nvPr/>
        </p:nvPicPr>
        <p:blipFill>
          <a:blip r:embed="rId3"/>
          <a:stretch>
            <a:fillRect/>
          </a:stretch>
        </p:blipFill>
        <p:spPr>
          <a:xfrm>
            <a:off x="689544" y="2230903"/>
            <a:ext cx="4329804" cy="2885832"/>
          </a:xfrm>
          <a:prstGeom prst="rect">
            <a:avLst/>
          </a:prstGeom>
          <a:ln w="38100">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380401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3D660-F5A9-7047-A859-03B76068DD04}"/>
              </a:ext>
            </a:extLst>
          </p:cNvPr>
          <p:cNvSpPr>
            <a:spLocks noGrp="1"/>
          </p:cNvSpPr>
          <p:nvPr>
            <p:ph type="title"/>
          </p:nvPr>
        </p:nvSpPr>
        <p:spPr>
          <a:xfrm>
            <a:off x="4974336" y="4224528"/>
            <a:ext cx="5376672" cy="1373939"/>
          </a:xfrm>
        </p:spPr>
        <p:txBody>
          <a:bodyPr wrap="square" anchor="b">
            <a:normAutofit/>
          </a:bodyPr>
          <a:lstStyle/>
          <a:p>
            <a:r>
              <a:rPr lang="es-ES" dirty="0"/>
              <a:t>La revolución del </a:t>
            </a:r>
            <a:r>
              <a:rPr lang="es-ES" dirty="0" smtClean="0"/>
              <a:t>aprendizaje profundo</a:t>
            </a:r>
            <a:endParaRPr lang="en-US" dirty="0"/>
          </a:p>
        </p:txBody>
      </p:sp>
    </p:spTree>
    <p:extLst>
      <p:ext uri="{BB962C8B-B14F-4D97-AF65-F5344CB8AC3E}">
        <p14:creationId xmlns:p14="http://schemas.microsoft.com/office/powerpoint/2010/main" val="83632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2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88E22E-2A4B-4FB1-9848-BF16E7DBE74B}">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eac25ff7-bb51-4c67-b289-9013749df816"/>
    <ds:schemaRef ds:uri="33156d47-4ed2-41b4-b82d-0bdc41d51c72"/>
    <ds:schemaRef ds:uri="http://www.w3.org/XML/1998/namespace"/>
  </ds:schemaRefs>
</ds:datastoreItem>
</file>

<file path=customXml/itemProps2.xml><?xml version="1.0" encoding="utf-8"?>
<ds:datastoreItem xmlns:ds="http://schemas.openxmlformats.org/officeDocument/2006/customXml" ds:itemID="{211DB0F1-4F99-46E3-8D06-8A44B66BE2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156d47-4ed2-41b4-b82d-0bdc41d51c72"/>
    <ds:schemaRef ds:uri="eac25ff7-bb51-4c67-b289-9013749df8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5749</TotalTime>
  <Words>2544</Words>
  <Application>Microsoft Office PowerPoint</Application>
  <PresentationFormat>Personalizado</PresentationFormat>
  <Paragraphs>284</Paragraphs>
  <Slides>33</Slides>
  <Notes>33</Notes>
  <HiddenSlides>0</HiddenSlides>
  <MMClips>0</MMClips>
  <ScaleCrop>false</ScaleCrop>
  <HeadingPairs>
    <vt:vector size="6" baseType="variant">
      <vt:variant>
        <vt:lpstr>Fuentes usadas</vt:lpstr>
      </vt:variant>
      <vt:variant>
        <vt:i4>9</vt:i4>
      </vt:variant>
      <vt:variant>
        <vt:lpstr>Tema</vt:lpstr>
      </vt:variant>
      <vt:variant>
        <vt:i4>5</vt:i4>
      </vt:variant>
      <vt:variant>
        <vt:lpstr>Títulos de diapositiva</vt:lpstr>
      </vt:variant>
      <vt:variant>
        <vt:i4>33</vt:i4>
      </vt:variant>
    </vt:vector>
  </HeadingPairs>
  <TitlesOfParts>
    <vt:vector size="47" baseType="lpstr">
      <vt:lpstr>ＭＳ Ｐゴシック</vt:lpstr>
      <vt:lpstr>ＭＳ Ｐゴシック</vt:lpstr>
      <vt:lpstr>Arial</vt:lpstr>
      <vt:lpstr>Century Gothic</vt:lpstr>
      <vt:lpstr>Gill Sans MT</vt:lpstr>
      <vt:lpstr>Noto Sans Symbols</vt:lpstr>
      <vt:lpstr>Questrial</vt:lpstr>
      <vt:lpstr>Trebuchet MS</vt:lpstr>
      <vt:lpstr>Wingdings</vt:lpstr>
      <vt:lpstr>Title &amp; Bullet</vt:lpstr>
      <vt:lpstr>1_Title &amp; Bullet</vt:lpstr>
      <vt:lpstr>Gallery</vt:lpstr>
      <vt:lpstr>2_Title &amp; Bullet</vt:lpstr>
      <vt:lpstr>3_Title &amp; Bullet</vt:lpstr>
      <vt:lpstr>Fundamentos de deep learning</vt:lpstr>
      <vt:lpstr>Agenda</vt:lpstr>
      <vt:lpstr>Historia de la ia</vt:lpstr>
      <vt:lpstr>Inicio de la inteligencia artificial</vt:lpstr>
      <vt:lpstr>Primeras redes neuronales</vt:lpstr>
      <vt:lpstr>Sistemas expertos</vt:lpstr>
      <vt:lpstr>Sistemas expertos - Limitaciones</vt:lpstr>
      <vt:lpstr>¿Cómo aprenden los niños?</vt:lpstr>
      <vt:lpstr>La revolución del aprendizaje profundo</vt:lpstr>
      <vt:lpstr>Datos</vt:lpstr>
      <vt:lpstr>Poder computacional</vt:lpstr>
      <vt:lpstr>La importancia de la Gpu</vt:lpstr>
      <vt:lpstr>¿Qué es el aprendizaje profundo? </vt:lpstr>
      <vt:lpstr>Presentación de PowerPoint</vt:lpstr>
      <vt:lpstr>Programación tradicional</vt:lpstr>
      <vt:lpstr>Aprendizaje de máquina</vt:lpstr>
      <vt:lpstr>Presentación de PowerPoint</vt:lpstr>
      <vt:lpstr>Cuándo elegir el aprendizaje profundo</vt:lpstr>
      <vt:lpstr>Aprendizaje profundo comparado con otras IA</vt:lpstr>
      <vt:lpstr>Cómo el aprendizaje profundo está transformando el mundo</vt:lpstr>
      <vt:lpstr>Visión por ordenador</vt:lpstr>
      <vt:lpstr>Procesamiento del lenguaje natural</vt:lpstr>
      <vt:lpstr>Sistemas de recomendación</vt:lpstr>
      <vt:lpstr>Aprendizaje por refuerzo</vt:lpstr>
      <vt:lpstr>Panorama de la unidad</vt:lpstr>
      <vt:lpstr>Ejercicios prácticos</vt:lpstr>
      <vt:lpstr>Estructura de la unidad</vt:lpstr>
      <vt:lpstr>Plataforma del curso</vt:lpstr>
      <vt:lpstr>Software de la unidad</vt:lpstr>
      <vt:lpstr>Primer ejercicio: Clasificar cifras manuscritas</vt:lpstr>
      <vt:lpstr>Hola Redes Neuronales</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dc:title>
  <dc:creator>Danielle Detering</dc:creator>
  <cp:lastModifiedBy>Israel Chaparro</cp:lastModifiedBy>
  <cp:revision>82</cp:revision>
  <dcterms:created xsi:type="dcterms:W3CDTF">2020-10-29T02:12:23Z</dcterms:created>
  <dcterms:modified xsi:type="dcterms:W3CDTF">2024-07-24T06:10:02Z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2020-10-29T02:49:33.9618717Z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